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63" r:id="rId2"/>
    <p:sldId id="473" r:id="rId3"/>
    <p:sldId id="43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33"/>
    <a:srgbClr val="008000"/>
    <a:srgbClr val="FFCC00"/>
    <a:srgbClr val="FF3399"/>
    <a:srgbClr val="993300"/>
    <a:srgbClr val="663300"/>
    <a:srgbClr val="FFFF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草むら図形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D1B09E-13AE-26F7-1953-78AFDC36A221}"/>
              </a:ext>
            </a:extLst>
          </p:cNvPr>
          <p:cNvGrpSpPr/>
          <p:nvPr/>
        </p:nvGrpSpPr>
        <p:grpSpPr>
          <a:xfrm>
            <a:off x="735209" y="1767108"/>
            <a:ext cx="2639293" cy="706612"/>
            <a:chOff x="535526" y="1249348"/>
            <a:chExt cx="2970631" cy="70661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4109BFF-E85E-44AE-1CF8-D77F56BC3C4E}"/>
                </a:ext>
              </a:extLst>
            </p:cNvPr>
            <p:cNvSpPr/>
            <p:nvPr/>
          </p:nvSpPr>
          <p:spPr bwMode="auto">
            <a:xfrm>
              <a:off x="535526" y="1249348"/>
              <a:ext cx="2734465" cy="706612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EC2443D-E13D-01A0-5633-AE5AE1D139BB}"/>
                </a:ext>
              </a:extLst>
            </p:cNvPr>
            <p:cNvSpPr/>
            <p:nvPr/>
          </p:nvSpPr>
          <p:spPr bwMode="auto">
            <a:xfrm>
              <a:off x="684288" y="1372237"/>
              <a:ext cx="2821869" cy="583723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7B865B-FE79-0BCF-F8DC-EAD82FFCA0B9}"/>
              </a:ext>
            </a:extLst>
          </p:cNvPr>
          <p:cNvGrpSpPr/>
          <p:nvPr/>
        </p:nvGrpSpPr>
        <p:grpSpPr>
          <a:xfrm>
            <a:off x="679090" y="2625503"/>
            <a:ext cx="2639292" cy="911312"/>
            <a:chOff x="679090" y="2672673"/>
            <a:chExt cx="2501319" cy="86414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E8257A5-A25C-E988-4176-060B6F689A15}"/>
                </a:ext>
              </a:extLst>
            </p:cNvPr>
            <p:cNvSpPr/>
            <p:nvPr/>
          </p:nvSpPr>
          <p:spPr bwMode="auto">
            <a:xfrm>
              <a:off x="679090" y="2764839"/>
              <a:ext cx="2501319" cy="771975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20F5F19-D011-A802-76D1-DD5B39D88CF8}"/>
                </a:ext>
              </a:extLst>
            </p:cNvPr>
            <p:cNvSpPr/>
            <p:nvPr/>
          </p:nvSpPr>
          <p:spPr bwMode="auto">
            <a:xfrm>
              <a:off x="851375" y="2857981"/>
              <a:ext cx="2329034" cy="678832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3F0688F-7467-4E65-24CB-8EDA8B5D2284}"/>
                </a:ext>
              </a:extLst>
            </p:cNvPr>
            <p:cNvSpPr/>
            <p:nvPr/>
          </p:nvSpPr>
          <p:spPr bwMode="auto">
            <a:xfrm>
              <a:off x="794464" y="2672673"/>
              <a:ext cx="2219477" cy="863165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4B213D4-395F-B960-D41C-51BA4638FC63}"/>
              </a:ext>
            </a:extLst>
          </p:cNvPr>
          <p:cNvSpPr/>
          <p:nvPr/>
        </p:nvSpPr>
        <p:spPr bwMode="auto">
          <a:xfrm>
            <a:off x="6608718" y="900344"/>
            <a:ext cx="2552536" cy="625016"/>
          </a:xfrm>
          <a:custGeom>
            <a:avLst/>
            <a:gdLst>
              <a:gd name="connsiteX0" fmla="*/ 782185 w 4889365"/>
              <a:gd name="connsiteY0" fmla="*/ 0 h 915585"/>
              <a:gd name="connsiteX1" fmla="*/ 561606 w 4889365"/>
              <a:gd name="connsiteY1" fmla="*/ 439742 h 915585"/>
              <a:gd name="connsiteX2" fmla="*/ 544790 w 4889365"/>
              <a:gd name="connsiteY2" fmla="*/ 512330 h 915585"/>
              <a:gd name="connsiteX3" fmla="*/ 587889 w 4889365"/>
              <a:gd name="connsiteY3" fmla="*/ 416688 h 915585"/>
              <a:gd name="connsiteX4" fmla="*/ 1238538 w 4889365"/>
              <a:gd name="connsiteY4" fmla="*/ 0 h 915585"/>
              <a:gd name="connsiteX5" fmla="*/ 1017959 w 4889365"/>
              <a:gd name="connsiteY5" fmla="*/ 439742 h 915585"/>
              <a:gd name="connsiteX6" fmla="*/ 1001143 w 4889365"/>
              <a:gd name="connsiteY6" fmla="*/ 512330 h 915585"/>
              <a:gd name="connsiteX7" fmla="*/ 1044242 w 4889365"/>
              <a:gd name="connsiteY7" fmla="*/ 416688 h 915585"/>
              <a:gd name="connsiteX8" fmla="*/ 1694891 w 4889365"/>
              <a:gd name="connsiteY8" fmla="*/ 0 h 915585"/>
              <a:gd name="connsiteX9" fmla="*/ 1474312 w 4889365"/>
              <a:gd name="connsiteY9" fmla="*/ 439742 h 915585"/>
              <a:gd name="connsiteX10" fmla="*/ 1449971 w 4889365"/>
              <a:gd name="connsiteY10" fmla="*/ 529027 h 915585"/>
              <a:gd name="connsiteX11" fmla="*/ 1500595 w 4889365"/>
              <a:gd name="connsiteY11" fmla="*/ 416688 h 915585"/>
              <a:gd name="connsiteX12" fmla="*/ 2151244 w 4889365"/>
              <a:gd name="connsiteY12" fmla="*/ 0 h 915585"/>
              <a:gd name="connsiteX13" fmla="*/ 1930665 w 4889365"/>
              <a:gd name="connsiteY13" fmla="*/ 439742 h 915585"/>
              <a:gd name="connsiteX14" fmla="*/ 1913848 w 4889365"/>
              <a:gd name="connsiteY14" fmla="*/ 512330 h 915585"/>
              <a:gd name="connsiteX15" fmla="*/ 1956948 w 4889365"/>
              <a:gd name="connsiteY15" fmla="*/ 416688 h 915585"/>
              <a:gd name="connsiteX16" fmla="*/ 2607597 w 4889365"/>
              <a:gd name="connsiteY16" fmla="*/ 0 h 915585"/>
              <a:gd name="connsiteX17" fmla="*/ 2387018 w 4889365"/>
              <a:gd name="connsiteY17" fmla="*/ 439742 h 915585"/>
              <a:gd name="connsiteX18" fmla="*/ 2370201 w 4889365"/>
              <a:gd name="connsiteY18" fmla="*/ 512330 h 915585"/>
              <a:gd name="connsiteX19" fmla="*/ 2413301 w 4889365"/>
              <a:gd name="connsiteY19" fmla="*/ 416688 h 915585"/>
              <a:gd name="connsiteX20" fmla="*/ 3063950 w 4889365"/>
              <a:gd name="connsiteY20" fmla="*/ 0 h 915585"/>
              <a:gd name="connsiteX21" fmla="*/ 2843371 w 4889365"/>
              <a:gd name="connsiteY21" fmla="*/ 439742 h 915585"/>
              <a:gd name="connsiteX22" fmla="*/ 2826555 w 4889365"/>
              <a:gd name="connsiteY22" fmla="*/ 512330 h 915585"/>
              <a:gd name="connsiteX23" fmla="*/ 2869654 w 4889365"/>
              <a:gd name="connsiteY23" fmla="*/ 416688 h 915585"/>
              <a:gd name="connsiteX24" fmla="*/ 3520303 w 4889365"/>
              <a:gd name="connsiteY24" fmla="*/ 0 h 915585"/>
              <a:gd name="connsiteX25" fmla="*/ 3299724 w 4889365"/>
              <a:gd name="connsiteY25" fmla="*/ 439742 h 915585"/>
              <a:gd name="connsiteX26" fmla="*/ 3282908 w 4889365"/>
              <a:gd name="connsiteY26" fmla="*/ 512330 h 915585"/>
              <a:gd name="connsiteX27" fmla="*/ 3326007 w 4889365"/>
              <a:gd name="connsiteY27" fmla="*/ 416688 h 915585"/>
              <a:gd name="connsiteX28" fmla="*/ 3976656 w 4889365"/>
              <a:gd name="connsiteY28" fmla="*/ 0 h 915585"/>
              <a:gd name="connsiteX29" fmla="*/ 3756077 w 4889365"/>
              <a:gd name="connsiteY29" fmla="*/ 439742 h 915585"/>
              <a:gd name="connsiteX30" fmla="*/ 3739261 w 4889365"/>
              <a:gd name="connsiteY30" fmla="*/ 512330 h 915585"/>
              <a:gd name="connsiteX31" fmla="*/ 3782360 w 4889365"/>
              <a:gd name="connsiteY31" fmla="*/ 416688 h 915585"/>
              <a:gd name="connsiteX32" fmla="*/ 4433009 w 4889365"/>
              <a:gd name="connsiteY32" fmla="*/ 0 h 915585"/>
              <a:gd name="connsiteX33" fmla="*/ 4212430 w 4889365"/>
              <a:gd name="connsiteY33" fmla="*/ 439742 h 915585"/>
              <a:gd name="connsiteX34" fmla="*/ 4195610 w 4889365"/>
              <a:gd name="connsiteY34" fmla="*/ 512344 h 915585"/>
              <a:gd name="connsiteX35" fmla="*/ 4238716 w 4889365"/>
              <a:gd name="connsiteY35" fmla="*/ 416688 h 915585"/>
              <a:gd name="connsiteX36" fmla="*/ 4889365 w 4889365"/>
              <a:gd name="connsiteY36" fmla="*/ 0 h 915585"/>
              <a:gd name="connsiteX37" fmla="*/ 4611458 w 4889365"/>
              <a:gd name="connsiteY37" fmla="*/ 687194 h 915585"/>
              <a:gd name="connsiteX38" fmla="*/ 4594168 w 4889365"/>
              <a:gd name="connsiteY38" fmla="*/ 915585 h 915585"/>
              <a:gd name="connsiteX39" fmla="*/ 0 w 4889365"/>
              <a:gd name="connsiteY39" fmla="*/ 915585 h 915585"/>
              <a:gd name="connsiteX40" fmla="*/ 13471 w 4889365"/>
              <a:gd name="connsiteY40" fmla="*/ 754634 h 915585"/>
              <a:gd name="connsiteX41" fmla="*/ 782185 w 4889365"/>
              <a:gd name="connsiteY41" fmla="*/ 0 h 91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889365" h="915585">
                <a:moveTo>
                  <a:pt x="782185" y="0"/>
                </a:moveTo>
                <a:cubicBezTo>
                  <a:pt x="686368" y="130359"/>
                  <a:pt x="612010" y="279582"/>
                  <a:pt x="561606" y="439742"/>
                </a:cubicBezTo>
                <a:lnTo>
                  <a:pt x="544790" y="512330"/>
                </a:lnTo>
                <a:lnTo>
                  <a:pt x="587889" y="416688"/>
                </a:lnTo>
                <a:cubicBezTo>
                  <a:pt x="728897" y="165288"/>
                  <a:pt x="967692" y="0"/>
                  <a:pt x="1238538" y="0"/>
                </a:cubicBezTo>
                <a:cubicBezTo>
                  <a:pt x="1142721" y="130359"/>
                  <a:pt x="1068363" y="279582"/>
                  <a:pt x="1017959" y="439742"/>
                </a:cubicBezTo>
                <a:lnTo>
                  <a:pt x="1001143" y="512330"/>
                </a:lnTo>
                <a:lnTo>
                  <a:pt x="1044242" y="416688"/>
                </a:lnTo>
                <a:cubicBezTo>
                  <a:pt x="1185250" y="165288"/>
                  <a:pt x="1424045" y="0"/>
                  <a:pt x="1694891" y="0"/>
                </a:cubicBezTo>
                <a:cubicBezTo>
                  <a:pt x="1599074" y="130359"/>
                  <a:pt x="1524716" y="279582"/>
                  <a:pt x="1474312" y="439742"/>
                </a:cubicBezTo>
                <a:lnTo>
                  <a:pt x="1449971" y="529027"/>
                </a:lnTo>
                <a:lnTo>
                  <a:pt x="1500595" y="416688"/>
                </a:lnTo>
                <a:cubicBezTo>
                  <a:pt x="1641603" y="165288"/>
                  <a:pt x="1880398" y="0"/>
                  <a:pt x="2151244" y="0"/>
                </a:cubicBezTo>
                <a:cubicBezTo>
                  <a:pt x="2055427" y="130359"/>
                  <a:pt x="1981069" y="279582"/>
                  <a:pt x="1930665" y="439742"/>
                </a:cubicBezTo>
                <a:lnTo>
                  <a:pt x="1913848" y="512330"/>
                </a:lnTo>
                <a:lnTo>
                  <a:pt x="1956948" y="416688"/>
                </a:lnTo>
                <a:cubicBezTo>
                  <a:pt x="2097956" y="165288"/>
                  <a:pt x="2336751" y="0"/>
                  <a:pt x="2607597" y="0"/>
                </a:cubicBezTo>
                <a:cubicBezTo>
                  <a:pt x="2511780" y="130359"/>
                  <a:pt x="2437422" y="279582"/>
                  <a:pt x="2387018" y="439742"/>
                </a:cubicBezTo>
                <a:lnTo>
                  <a:pt x="2370201" y="512330"/>
                </a:lnTo>
                <a:lnTo>
                  <a:pt x="2413301" y="416688"/>
                </a:lnTo>
                <a:cubicBezTo>
                  <a:pt x="2554309" y="165288"/>
                  <a:pt x="2793104" y="0"/>
                  <a:pt x="3063950" y="0"/>
                </a:cubicBezTo>
                <a:cubicBezTo>
                  <a:pt x="2968133" y="130359"/>
                  <a:pt x="2893775" y="279582"/>
                  <a:pt x="2843371" y="439742"/>
                </a:cubicBezTo>
                <a:lnTo>
                  <a:pt x="2826555" y="512330"/>
                </a:lnTo>
                <a:lnTo>
                  <a:pt x="2869654" y="416688"/>
                </a:lnTo>
                <a:cubicBezTo>
                  <a:pt x="3010662" y="165288"/>
                  <a:pt x="3249457" y="0"/>
                  <a:pt x="3520303" y="0"/>
                </a:cubicBezTo>
                <a:cubicBezTo>
                  <a:pt x="3424486" y="130359"/>
                  <a:pt x="3350128" y="279582"/>
                  <a:pt x="3299724" y="439742"/>
                </a:cubicBezTo>
                <a:lnTo>
                  <a:pt x="3282908" y="512330"/>
                </a:lnTo>
                <a:lnTo>
                  <a:pt x="3326007" y="416688"/>
                </a:lnTo>
                <a:cubicBezTo>
                  <a:pt x="3467015" y="165288"/>
                  <a:pt x="3705810" y="0"/>
                  <a:pt x="3976656" y="0"/>
                </a:cubicBezTo>
                <a:cubicBezTo>
                  <a:pt x="3880839" y="130359"/>
                  <a:pt x="3806481" y="279582"/>
                  <a:pt x="3756077" y="439742"/>
                </a:cubicBezTo>
                <a:lnTo>
                  <a:pt x="3739261" y="512330"/>
                </a:lnTo>
                <a:lnTo>
                  <a:pt x="3782360" y="416688"/>
                </a:lnTo>
                <a:cubicBezTo>
                  <a:pt x="3923368" y="165288"/>
                  <a:pt x="4162163" y="0"/>
                  <a:pt x="4433009" y="0"/>
                </a:cubicBezTo>
                <a:cubicBezTo>
                  <a:pt x="4337191" y="130359"/>
                  <a:pt x="4262833" y="279582"/>
                  <a:pt x="4212430" y="439742"/>
                </a:cubicBezTo>
                <a:lnTo>
                  <a:pt x="4195610" y="512344"/>
                </a:lnTo>
                <a:lnTo>
                  <a:pt x="4238716" y="416688"/>
                </a:lnTo>
                <a:cubicBezTo>
                  <a:pt x="4379724" y="165288"/>
                  <a:pt x="4618519" y="0"/>
                  <a:pt x="4889365" y="0"/>
                </a:cubicBezTo>
                <a:cubicBezTo>
                  <a:pt x="4745639" y="195539"/>
                  <a:pt x="4650196" y="433521"/>
                  <a:pt x="4611458" y="687194"/>
                </a:cubicBezTo>
                <a:lnTo>
                  <a:pt x="4594168" y="915585"/>
                </a:lnTo>
                <a:lnTo>
                  <a:pt x="0" y="915585"/>
                </a:lnTo>
                <a:lnTo>
                  <a:pt x="13471" y="754634"/>
                </a:lnTo>
                <a:cubicBezTo>
                  <a:pt x="86637" y="323965"/>
                  <a:pt x="403001" y="0"/>
                  <a:pt x="782185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93DC453-E1E8-4BC2-9E23-21551F484DEF}"/>
              </a:ext>
            </a:extLst>
          </p:cNvPr>
          <p:cNvGrpSpPr/>
          <p:nvPr/>
        </p:nvGrpSpPr>
        <p:grpSpPr>
          <a:xfrm>
            <a:off x="6577734" y="4763841"/>
            <a:ext cx="2669784" cy="620549"/>
            <a:chOff x="6586360" y="4763841"/>
            <a:chExt cx="3056947" cy="620549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CDA2959-9A79-339D-C5C7-FE09D499D24F}"/>
                </a:ext>
              </a:extLst>
            </p:cNvPr>
            <p:cNvSpPr/>
            <p:nvPr/>
          </p:nvSpPr>
          <p:spPr bwMode="auto">
            <a:xfrm>
              <a:off x="6586360" y="4763841"/>
              <a:ext cx="3052844" cy="620549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D3E4A5A-4765-9A60-E93F-DFE4BB7108DA}"/>
                </a:ext>
              </a:extLst>
            </p:cNvPr>
            <p:cNvSpPr/>
            <p:nvPr/>
          </p:nvSpPr>
          <p:spPr bwMode="auto">
            <a:xfrm>
              <a:off x="6766300" y="4871575"/>
              <a:ext cx="2877007" cy="512814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341024F-C76F-64CF-554C-4A4E8A88CCC0}"/>
              </a:ext>
            </a:extLst>
          </p:cNvPr>
          <p:cNvGrpSpPr/>
          <p:nvPr/>
        </p:nvGrpSpPr>
        <p:grpSpPr>
          <a:xfrm>
            <a:off x="3623950" y="2730996"/>
            <a:ext cx="2679200" cy="694028"/>
            <a:chOff x="3440254" y="3097068"/>
            <a:chExt cx="2184742" cy="49500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8DBBEAE-0E4B-05D2-2A68-A0B0024A03F2}"/>
                </a:ext>
              </a:extLst>
            </p:cNvPr>
            <p:cNvSpPr/>
            <p:nvPr/>
          </p:nvSpPr>
          <p:spPr bwMode="auto">
            <a:xfrm>
              <a:off x="3523968" y="3097068"/>
              <a:ext cx="1954232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E26D757-6FC5-2B8E-CC4C-B80C6C4B9230}"/>
                </a:ext>
              </a:extLst>
            </p:cNvPr>
            <p:cNvSpPr/>
            <p:nvPr/>
          </p:nvSpPr>
          <p:spPr bwMode="auto">
            <a:xfrm>
              <a:off x="3440254" y="3146290"/>
              <a:ext cx="2106716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00FE5A5-9EC1-FE35-3D8D-23FBA68AF90F}"/>
                </a:ext>
              </a:extLst>
            </p:cNvPr>
            <p:cNvSpPr/>
            <p:nvPr/>
          </p:nvSpPr>
          <p:spPr bwMode="auto">
            <a:xfrm>
              <a:off x="3518280" y="3192355"/>
              <a:ext cx="2106716" cy="399720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B5B4E14-0635-2471-AE29-043A54573EC3}"/>
              </a:ext>
            </a:extLst>
          </p:cNvPr>
          <p:cNvGrpSpPr/>
          <p:nvPr/>
        </p:nvGrpSpPr>
        <p:grpSpPr>
          <a:xfrm>
            <a:off x="688798" y="4660987"/>
            <a:ext cx="2685704" cy="814117"/>
            <a:chOff x="688798" y="5470959"/>
            <a:chExt cx="2204440" cy="937337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DE07299-3831-9755-302B-7B98D1FB2584}"/>
                </a:ext>
              </a:extLst>
            </p:cNvPr>
            <p:cNvSpPr/>
            <p:nvPr/>
          </p:nvSpPr>
          <p:spPr bwMode="auto">
            <a:xfrm>
              <a:off x="688798" y="5618523"/>
              <a:ext cx="2126414" cy="789773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8332962-8C90-ADB9-5C9F-70DF5AE0CEDD}"/>
                </a:ext>
              </a:extLst>
            </p:cNvPr>
            <p:cNvSpPr/>
            <p:nvPr/>
          </p:nvSpPr>
          <p:spPr bwMode="auto">
            <a:xfrm>
              <a:off x="766824" y="5470959"/>
              <a:ext cx="2126414" cy="937335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A8DE855-EC81-5491-2698-C33B284B5DCF}"/>
              </a:ext>
            </a:extLst>
          </p:cNvPr>
          <p:cNvGrpSpPr/>
          <p:nvPr/>
        </p:nvGrpSpPr>
        <p:grpSpPr>
          <a:xfrm>
            <a:off x="684599" y="5687932"/>
            <a:ext cx="2654007" cy="720364"/>
            <a:chOff x="684599" y="5796230"/>
            <a:chExt cx="2877845" cy="612066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D5335FE-2C58-7F88-3888-F15E737299F7}"/>
                </a:ext>
              </a:extLst>
            </p:cNvPr>
            <p:cNvSpPr/>
            <p:nvPr/>
          </p:nvSpPr>
          <p:spPr bwMode="auto">
            <a:xfrm>
              <a:off x="736617" y="5916116"/>
              <a:ext cx="2633018" cy="492179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160542B-72C1-B94A-B698-A0B9807F3DEB}"/>
                </a:ext>
              </a:extLst>
            </p:cNvPr>
            <p:cNvSpPr/>
            <p:nvPr/>
          </p:nvSpPr>
          <p:spPr bwMode="auto">
            <a:xfrm>
              <a:off x="684599" y="5880758"/>
              <a:ext cx="2773810" cy="527538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9A291AF-1D40-F76B-7855-C2673627D65E}"/>
                </a:ext>
              </a:extLst>
            </p:cNvPr>
            <p:cNvSpPr/>
            <p:nvPr/>
          </p:nvSpPr>
          <p:spPr bwMode="auto">
            <a:xfrm>
              <a:off x="788634" y="5796230"/>
              <a:ext cx="2773810" cy="612066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555156ED-31C3-3679-5BFC-38CD07F2B840}"/>
              </a:ext>
            </a:extLst>
          </p:cNvPr>
          <p:cNvSpPr/>
          <p:nvPr/>
        </p:nvSpPr>
        <p:spPr bwMode="auto">
          <a:xfrm>
            <a:off x="3644882" y="3769617"/>
            <a:ext cx="2658268" cy="690240"/>
          </a:xfrm>
          <a:custGeom>
            <a:avLst/>
            <a:gdLst>
              <a:gd name="connsiteX0" fmla="*/ 934108 w 4580843"/>
              <a:gd name="connsiteY0" fmla="*/ 0 h 901744"/>
              <a:gd name="connsiteX1" fmla="*/ 908119 w 4580843"/>
              <a:gd name="connsiteY1" fmla="*/ 182887 h 901744"/>
              <a:gd name="connsiteX2" fmla="*/ 941207 w 4580843"/>
              <a:gd name="connsiteY2" fmla="*/ 140021 h 901744"/>
              <a:gd name="connsiteX3" fmla="*/ 1175729 w 4580843"/>
              <a:gd name="connsiteY3" fmla="*/ 0 h 901744"/>
              <a:gd name="connsiteX4" fmla="*/ 1149739 w 4580843"/>
              <a:gd name="connsiteY4" fmla="*/ 182887 h 901744"/>
              <a:gd name="connsiteX5" fmla="*/ 1182827 w 4580843"/>
              <a:gd name="connsiteY5" fmla="*/ 140021 h 901744"/>
              <a:gd name="connsiteX6" fmla="*/ 1417349 w 4580843"/>
              <a:gd name="connsiteY6" fmla="*/ 0 h 901744"/>
              <a:gd name="connsiteX7" fmla="*/ 1391359 w 4580843"/>
              <a:gd name="connsiteY7" fmla="*/ 182887 h 901744"/>
              <a:gd name="connsiteX8" fmla="*/ 1424447 w 4580843"/>
              <a:gd name="connsiteY8" fmla="*/ 140021 h 901744"/>
              <a:gd name="connsiteX9" fmla="*/ 1658969 w 4580843"/>
              <a:gd name="connsiteY9" fmla="*/ 1 h 901744"/>
              <a:gd name="connsiteX10" fmla="*/ 1632978 w 4580843"/>
              <a:gd name="connsiteY10" fmla="*/ 182888 h 901744"/>
              <a:gd name="connsiteX11" fmla="*/ 1666068 w 4580843"/>
              <a:gd name="connsiteY11" fmla="*/ 140023 h 901744"/>
              <a:gd name="connsiteX12" fmla="*/ 1900588 w 4580843"/>
              <a:gd name="connsiteY12" fmla="*/ 2 h 901744"/>
              <a:gd name="connsiteX13" fmla="*/ 1874599 w 4580843"/>
              <a:gd name="connsiteY13" fmla="*/ 182887 h 901744"/>
              <a:gd name="connsiteX14" fmla="*/ 1907687 w 4580843"/>
              <a:gd name="connsiteY14" fmla="*/ 140023 h 901744"/>
              <a:gd name="connsiteX15" fmla="*/ 2142207 w 4580843"/>
              <a:gd name="connsiteY15" fmla="*/ 1 h 901744"/>
              <a:gd name="connsiteX16" fmla="*/ 2116218 w 4580843"/>
              <a:gd name="connsiteY16" fmla="*/ 182887 h 901744"/>
              <a:gd name="connsiteX17" fmla="*/ 2149306 w 4580843"/>
              <a:gd name="connsiteY17" fmla="*/ 140021 h 901744"/>
              <a:gd name="connsiteX18" fmla="*/ 2383827 w 4580843"/>
              <a:gd name="connsiteY18" fmla="*/ 1 h 901744"/>
              <a:gd name="connsiteX19" fmla="*/ 2357838 w 4580843"/>
              <a:gd name="connsiteY19" fmla="*/ 182887 h 901744"/>
              <a:gd name="connsiteX20" fmla="*/ 2390926 w 4580843"/>
              <a:gd name="connsiteY20" fmla="*/ 140021 h 901744"/>
              <a:gd name="connsiteX21" fmla="*/ 2625447 w 4580843"/>
              <a:gd name="connsiteY21" fmla="*/ 1 h 901744"/>
              <a:gd name="connsiteX22" fmla="*/ 2599458 w 4580843"/>
              <a:gd name="connsiteY22" fmla="*/ 182887 h 901744"/>
              <a:gd name="connsiteX23" fmla="*/ 2632546 w 4580843"/>
              <a:gd name="connsiteY23" fmla="*/ 140021 h 901744"/>
              <a:gd name="connsiteX24" fmla="*/ 2867067 w 4580843"/>
              <a:gd name="connsiteY24" fmla="*/ 1 h 901744"/>
              <a:gd name="connsiteX25" fmla="*/ 2841078 w 4580843"/>
              <a:gd name="connsiteY25" fmla="*/ 182887 h 901744"/>
              <a:gd name="connsiteX26" fmla="*/ 2874166 w 4580843"/>
              <a:gd name="connsiteY26" fmla="*/ 140022 h 901744"/>
              <a:gd name="connsiteX27" fmla="*/ 3108687 w 4580843"/>
              <a:gd name="connsiteY27" fmla="*/ 1 h 901744"/>
              <a:gd name="connsiteX28" fmla="*/ 3082698 w 4580843"/>
              <a:gd name="connsiteY28" fmla="*/ 182888 h 901744"/>
              <a:gd name="connsiteX29" fmla="*/ 3115787 w 4580843"/>
              <a:gd name="connsiteY29" fmla="*/ 140023 h 901744"/>
              <a:gd name="connsiteX30" fmla="*/ 3350307 w 4580843"/>
              <a:gd name="connsiteY30" fmla="*/ 1 h 901744"/>
              <a:gd name="connsiteX31" fmla="*/ 3324318 w 4580843"/>
              <a:gd name="connsiteY31" fmla="*/ 182888 h 901744"/>
              <a:gd name="connsiteX32" fmla="*/ 3357407 w 4580843"/>
              <a:gd name="connsiteY32" fmla="*/ 140023 h 901744"/>
              <a:gd name="connsiteX33" fmla="*/ 3591927 w 4580843"/>
              <a:gd name="connsiteY33" fmla="*/ 1 h 901744"/>
              <a:gd name="connsiteX34" fmla="*/ 3565938 w 4580843"/>
              <a:gd name="connsiteY34" fmla="*/ 182887 h 901744"/>
              <a:gd name="connsiteX35" fmla="*/ 3599026 w 4580843"/>
              <a:gd name="connsiteY35" fmla="*/ 140022 h 901744"/>
              <a:gd name="connsiteX36" fmla="*/ 3833547 w 4580843"/>
              <a:gd name="connsiteY36" fmla="*/ 0 h 901744"/>
              <a:gd name="connsiteX37" fmla="*/ 3807558 w 4580843"/>
              <a:gd name="connsiteY37" fmla="*/ 182887 h 901744"/>
              <a:gd name="connsiteX38" fmla="*/ 3840646 w 4580843"/>
              <a:gd name="connsiteY38" fmla="*/ 140021 h 901744"/>
              <a:gd name="connsiteX39" fmla="*/ 4075167 w 4580843"/>
              <a:gd name="connsiteY39" fmla="*/ 0 h 901744"/>
              <a:gd name="connsiteX40" fmla="*/ 4052706 w 4580843"/>
              <a:gd name="connsiteY40" fmla="*/ 178316 h 901744"/>
              <a:gd name="connsiteX41" fmla="*/ 4082266 w 4580843"/>
              <a:gd name="connsiteY41" fmla="*/ 140021 h 901744"/>
              <a:gd name="connsiteX42" fmla="*/ 4316787 w 4580843"/>
              <a:gd name="connsiteY42" fmla="*/ 1 h 901744"/>
              <a:gd name="connsiteX43" fmla="*/ 4290796 w 4580843"/>
              <a:gd name="connsiteY43" fmla="*/ 182895 h 901744"/>
              <a:gd name="connsiteX44" fmla="*/ 4323891 w 4580843"/>
              <a:gd name="connsiteY44" fmla="*/ 140021 h 901744"/>
              <a:gd name="connsiteX45" fmla="*/ 4558413 w 4580843"/>
              <a:gd name="connsiteY45" fmla="*/ 0 h 901744"/>
              <a:gd name="connsiteX46" fmla="*/ 4544373 w 4580843"/>
              <a:gd name="connsiteY46" fmla="*/ 728623 h 901744"/>
              <a:gd name="connsiteX47" fmla="*/ 4580843 w 4580843"/>
              <a:gd name="connsiteY47" fmla="*/ 901744 h 901744"/>
              <a:gd name="connsiteX48" fmla="*/ 8046 w 4580843"/>
              <a:gd name="connsiteY48" fmla="*/ 901744 h 901744"/>
              <a:gd name="connsiteX49" fmla="*/ 0 w 4580843"/>
              <a:gd name="connsiteY49" fmla="*/ 720656 h 901744"/>
              <a:gd name="connsiteX50" fmla="*/ 450868 w 4580843"/>
              <a:gd name="connsiteY50" fmla="*/ 1 h 901744"/>
              <a:gd name="connsiteX51" fmla="*/ 424880 w 4580843"/>
              <a:gd name="connsiteY51" fmla="*/ 182888 h 901744"/>
              <a:gd name="connsiteX52" fmla="*/ 457968 w 4580843"/>
              <a:gd name="connsiteY52" fmla="*/ 140023 h 901744"/>
              <a:gd name="connsiteX53" fmla="*/ 692488 w 4580843"/>
              <a:gd name="connsiteY53" fmla="*/ 1 h 901744"/>
              <a:gd name="connsiteX54" fmla="*/ 666499 w 4580843"/>
              <a:gd name="connsiteY54" fmla="*/ 182887 h 901744"/>
              <a:gd name="connsiteX55" fmla="*/ 699587 w 4580843"/>
              <a:gd name="connsiteY55" fmla="*/ 140022 h 901744"/>
              <a:gd name="connsiteX56" fmla="*/ 934108 w 4580843"/>
              <a:gd name="connsiteY56" fmla="*/ 0 h 90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580843" h="901744">
                <a:moveTo>
                  <a:pt x="934108" y="0"/>
                </a:moveTo>
                <a:lnTo>
                  <a:pt x="908119" y="182887"/>
                </a:lnTo>
                <a:lnTo>
                  <a:pt x="941207" y="140021"/>
                </a:lnTo>
                <a:cubicBezTo>
                  <a:pt x="1006795" y="72748"/>
                  <a:pt x="1085696" y="24125"/>
                  <a:pt x="1175729" y="0"/>
                </a:cubicBezTo>
                <a:lnTo>
                  <a:pt x="1149739" y="182887"/>
                </a:lnTo>
                <a:lnTo>
                  <a:pt x="1182827" y="140021"/>
                </a:lnTo>
                <a:cubicBezTo>
                  <a:pt x="1248417" y="72748"/>
                  <a:pt x="1327316" y="24125"/>
                  <a:pt x="1417349" y="0"/>
                </a:cubicBezTo>
                <a:lnTo>
                  <a:pt x="1391359" y="182887"/>
                </a:lnTo>
                <a:lnTo>
                  <a:pt x="1424447" y="140021"/>
                </a:lnTo>
                <a:cubicBezTo>
                  <a:pt x="1490036" y="72747"/>
                  <a:pt x="1568936" y="24125"/>
                  <a:pt x="1658969" y="1"/>
                </a:cubicBezTo>
                <a:lnTo>
                  <a:pt x="1632978" y="182888"/>
                </a:lnTo>
                <a:lnTo>
                  <a:pt x="1666068" y="140023"/>
                </a:lnTo>
                <a:cubicBezTo>
                  <a:pt x="1731656" y="72749"/>
                  <a:pt x="1810556" y="24125"/>
                  <a:pt x="1900588" y="2"/>
                </a:cubicBezTo>
                <a:lnTo>
                  <a:pt x="1874599" y="182887"/>
                </a:lnTo>
                <a:lnTo>
                  <a:pt x="1907687" y="140023"/>
                </a:lnTo>
                <a:cubicBezTo>
                  <a:pt x="1973276" y="72749"/>
                  <a:pt x="2052176" y="24125"/>
                  <a:pt x="2142207" y="1"/>
                </a:cubicBezTo>
                <a:lnTo>
                  <a:pt x="2116218" y="182887"/>
                </a:lnTo>
                <a:lnTo>
                  <a:pt x="2149306" y="140021"/>
                </a:lnTo>
                <a:cubicBezTo>
                  <a:pt x="2214895" y="72748"/>
                  <a:pt x="2293795" y="24125"/>
                  <a:pt x="2383827" y="1"/>
                </a:cubicBezTo>
                <a:lnTo>
                  <a:pt x="2357838" y="182887"/>
                </a:lnTo>
                <a:lnTo>
                  <a:pt x="2390926" y="140021"/>
                </a:lnTo>
                <a:cubicBezTo>
                  <a:pt x="2456515" y="72748"/>
                  <a:pt x="2535415" y="24125"/>
                  <a:pt x="2625447" y="1"/>
                </a:cubicBezTo>
                <a:lnTo>
                  <a:pt x="2599458" y="182887"/>
                </a:lnTo>
                <a:lnTo>
                  <a:pt x="2632546" y="140021"/>
                </a:lnTo>
                <a:cubicBezTo>
                  <a:pt x="2698134" y="72748"/>
                  <a:pt x="2777035" y="24125"/>
                  <a:pt x="2867067" y="1"/>
                </a:cubicBezTo>
                <a:lnTo>
                  <a:pt x="2841078" y="182887"/>
                </a:lnTo>
                <a:lnTo>
                  <a:pt x="2874166" y="140022"/>
                </a:lnTo>
                <a:cubicBezTo>
                  <a:pt x="2939754" y="72748"/>
                  <a:pt x="3018655" y="24124"/>
                  <a:pt x="3108687" y="1"/>
                </a:cubicBezTo>
                <a:lnTo>
                  <a:pt x="3082698" y="182888"/>
                </a:lnTo>
                <a:lnTo>
                  <a:pt x="3115787" y="140023"/>
                </a:lnTo>
                <a:cubicBezTo>
                  <a:pt x="3181375" y="72749"/>
                  <a:pt x="3260274" y="24125"/>
                  <a:pt x="3350307" y="1"/>
                </a:cubicBezTo>
                <a:lnTo>
                  <a:pt x="3324318" y="182888"/>
                </a:lnTo>
                <a:lnTo>
                  <a:pt x="3357407" y="140023"/>
                </a:lnTo>
                <a:cubicBezTo>
                  <a:pt x="3422995" y="72749"/>
                  <a:pt x="3501894" y="24125"/>
                  <a:pt x="3591927" y="1"/>
                </a:cubicBezTo>
                <a:lnTo>
                  <a:pt x="3565938" y="182887"/>
                </a:lnTo>
                <a:lnTo>
                  <a:pt x="3599026" y="140022"/>
                </a:lnTo>
                <a:cubicBezTo>
                  <a:pt x="3664615" y="72748"/>
                  <a:pt x="3743515" y="24124"/>
                  <a:pt x="3833547" y="0"/>
                </a:cubicBezTo>
                <a:lnTo>
                  <a:pt x="3807558" y="182887"/>
                </a:lnTo>
                <a:lnTo>
                  <a:pt x="3840646" y="140021"/>
                </a:lnTo>
                <a:cubicBezTo>
                  <a:pt x="3906235" y="72748"/>
                  <a:pt x="3985135" y="24125"/>
                  <a:pt x="4075167" y="0"/>
                </a:cubicBezTo>
                <a:lnTo>
                  <a:pt x="4052706" y="178316"/>
                </a:lnTo>
                <a:lnTo>
                  <a:pt x="4082266" y="140021"/>
                </a:lnTo>
                <a:cubicBezTo>
                  <a:pt x="4147855" y="72748"/>
                  <a:pt x="4226755" y="24125"/>
                  <a:pt x="4316787" y="1"/>
                </a:cubicBezTo>
                <a:lnTo>
                  <a:pt x="4290796" y="182895"/>
                </a:lnTo>
                <a:lnTo>
                  <a:pt x="4323891" y="140021"/>
                </a:lnTo>
                <a:cubicBezTo>
                  <a:pt x="4389480" y="72748"/>
                  <a:pt x="4468381" y="24124"/>
                  <a:pt x="4558413" y="0"/>
                </a:cubicBezTo>
                <a:cubicBezTo>
                  <a:pt x="4509398" y="233619"/>
                  <a:pt x="4506480" y="483066"/>
                  <a:pt x="4544373" y="728623"/>
                </a:cubicBezTo>
                <a:lnTo>
                  <a:pt x="4580843" y="901744"/>
                </a:lnTo>
                <a:lnTo>
                  <a:pt x="8046" y="901744"/>
                </a:lnTo>
                <a:lnTo>
                  <a:pt x="0" y="720656"/>
                </a:lnTo>
                <a:cubicBezTo>
                  <a:pt x="10864" y="365242"/>
                  <a:pt x="180771" y="72374"/>
                  <a:pt x="450868" y="1"/>
                </a:cubicBezTo>
                <a:lnTo>
                  <a:pt x="424880" y="182888"/>
                </a:lnTo>
                <a:lnTo>
                  <a:pt x="457968" y="140023"/>
                </a:lnTo>
                <a:cubicBezTo>
                  <a:pt x="523556" y="72749"/>
                  <a:pt x="602456" y="24125"/>
                  <a:pt x="692488" y="1"/>
                </a:cubicBezTo>
                <a:lnTo>
                  <a:pt x="666499" y="182887"/>
                </a:lnTo>
                <a:lnTo>
                  <a:pt x="699587" y="140022"/>
                </a:lnTo>
                <a:cubicBezTo>
                  <a:pt x="765175" y="72748"/>
                  <a:pt x="844076" y="24124"/>
                  <a:pt x="934108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CD8F05D-A72B-6D66-F0B3-3B7FE529AA54}"/>
              </a:ext>
            </a:extLst>
          </p:cNvPr>
          <p:cNvGrpSpPr/>
          <p:nvPr/>
        </p:nvGrpSpPr>
        <p:grpSpPr>
          <a:xfrm>
            <a:off x="6608718" y="1848704"/>
            <a:ext cx="2638800" cy="625016"/>
            <a:chOff x="6608718" y="1661321"/>
            <a:chExt cx="2638800" cy="625016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64FBC98-4847-973C-180B-E51A28AA446F}"/>
                </a:ext>
              </a:extLst>
            </p:cNvPr>
            <p:cNvSpPr/>
            <p:nvPr/>
          </p:nvSpPr>
          <p:spPr bwMode="auto">
            <a:xfrm>
              <a:off x="6608718" y="1661321"/>
              <a:ext cx="2552536" cy="625016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BFA87CA-3C10-CAF1-4EF9-D4811DAC1223}"/>
                </a:ext>
              </a:extLst>
            </p:cNvPr>
            <p:cNvSpPr/>
            <p:nvPr/>
          </p:nvSpPr>
          <p:spPr bwMode="auto">
            <a:xfrm>
              <a:off x="6694982" y="1772927"/>
              <a:ext cx="2552536" cy="513410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4EC3F3B-82C2-38F2-6513-B6C260CAAEEA}"/>
              </a:ext>
            </a:extLst>
          </p:cNvPr>
          <p:cNvGrpSpPr/>
          <p:nvPr/>
        </p:nvGrpSpPr>
        <p:grpSpPr>
          <a:xfrm>
            <a:off x="6608718" y="2730996"/>
            <a:ext cx="2647426" cy="788919"/>
            <a:chOff x="6608718" y="2730996"/>
            <a:chExt cx="2647426" cy="78891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4CEE298-1482-97E5-3954-FD5D29A15E13}"/>
                </a:ext>
              </a:extLst>
            </p:cNvPr>
            <p:cNvSpPr/>
            <p:nvPr/>
          </p:nvSpPr>
          <p:spPr bwMode="auto">
            <a:xfrm>
              <a:off x="6703608" y="2730996"/>
              <a:ext cx="2552536" cy="625016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158E223-4E6B-B976-FE4F-04C6A6F13AD9}"/>
                </a:ext>
              </a:extLst>
            </p:cNvPr>
            <p:cNvSpPr/>
            <p:nvPr/>
          </p:nvSpPr>
          <p:spPr bwMode="auto">
            <a:xfrm>
              <a:off x="6608718" y="2820926"/>
              <a:ext cx="2552536" cy="698989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57B23085-A1CC-09F5-9833-1F4214864645}"/>
                </a:ext>
              </a:extLst>
            </p:cNvPr>
            <p:cNvSpPr/>
            <p:nvPr/>
          </p:nvSpPr>
          <p:spPr bwMode="auto">
            <a:xfrm>
              <a:off x="6694982" y="3007101"/>
              <a:ext cx="2552536" cy="512814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D23378FB-7264-CB2A-F79D-829144515435}"/>
              </a:ext>
            </a:extLst>
          </p:cNvPr>
          <p:cNvGrpSpPr/>
          <p:nvPr/>
        </p:nvGrpSpPr>
        <p:grpSpPr>
          <a:xfrm>
            <a:off x="3623950" y="1862203"/>
            <a:ext cx="2679200" cy="625016"/>
            <a:chOff x="3440254" y="3146290"/>
            <a:chExt cx="2184742" cy="445786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1B18D663-B511-4217-086D-50EA0B0F56D8}"/>
                </a:ext>
              </a:extLst>
            </p:cNvPr>
            <p:cNvSpPr/>
            <p:nvPr/>
          </p:nvSpPr>
          <p:spPr bwMode="auto">
            <a:xfrm>
              <a:off x="3440254" y="3146290"/>
              <a:ext cx="2106716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C46300F-BA72-6ECB-FC5E-2483D5D94142}"/>
                </a:ext>
              </a:extLst>
            </p:cNvPr>
            <p:cNvSpPr/>
            <p:nvPr/>
          </p:nvSpPr>
          <p:spPr bwMode="auto">
            <a:xfrm>
              <a:off x="3518280" y="3146290"/>
              <a:ext cx="2106716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28" name="フリーフォーム: 図形 227">
            <a:extLst>
              <a:ext uri="{FF2B5EF4-FFF2-40B4-BE49-F238E27FC236}">
                <a16:creationId xmlns:a16="http://schemas.microsoft.com/office/drawing/2014/main" id="{6C0B8FFE-2401-F7F4-1F1A-BC0524F8D7B5}"/>
              </a:ext>
            </a:extLst>
          </p:cNvPr>
          <p:cNvSpPr/>
          <p:nvPr/>
        </p:nvSpPr>
        <p:spPr bwMode="auto">
          <a:xfrm>
            <a:off x="3643058" y="947916"/>
            <a:ext cx="2583515" cy="625016"/>
          </a:xfrm>
          <a:custGeom>
            <a:avLst/>
            <a:gdLst>
              <a:gd name="connsiteX0" fmla="*/ 304827 w 3086127"/>
              <a:gd name="connsiteY0" fmla="*/ 0 h 653032"/>
              <a:gd name="connsiteX1" fmla="*/ 251887 w 3086127"/>
              <a:gd name="connsiteY1" fmla="*/ 557582 h 653032"/>
              <a:gd name="connsiteX2" fmla="*/ 255068 w 3086127"/>
              <a:gd name="connsiteY2" fmla="*/ 569918 h 653032"/>
              <a:gd name="connsiteX3" fmla="*/ 270664 w 3086127"/>
              <a:gd name="connsiteY3" fmla="*/ 410700 h 653032"/>
              <a:gd name="connsiteX4" fmla="*/ 557672 w 3086127"/>
              <a:gd name="connsiteY4" fmla="*/ 0 h 653032"/>
              <a:gd name="connsiteX5" fmla="*/ 504732 w 3086127"/>
              <a:gd name="connsiteY5" fmla="*/ 557582 h 653032"/>
              <a:gd name="connsiteX6" fmla="*/ 507913 w 3086127"/>
              <a:gd name="connsiteY6" fmla="*/ 569918 h 653032"/>
              <a:gd name="connsiteX7" fmla="*/ 523509 w 3086127"/>
              <a:gd name="connsiteY7" fmla="*/ 410700 h 653032"/>
              <a:gd name="connsiteX8" fmla="*/ 810517 w 3086127"/>
              <a:gd name="connsiteY8" fmla="*/ 0 h 653032"/>
              <a:gd name="connsiteX9" fmla="*/ 757577 w 3086127"/>
              <a:gd name="connsiteY9" fmla="*/ 557582 h 653032"/>
              <a:gd name="connsiteX10" fmla="*/ 760758 w 3086127"/>
              <a:gd name="connsiteY10" fmla="*/ 569918 h 653032"/>
              <a:gd name="connsiteX11" fmla="*/ 776354 w 3086127"/>
              <a:gd name="connsiteY11" fmla="*/ 410700 h 653032"/>
              <a:gd name="connsiteX12" fmla="*/ 1063362 w 3086127"/>
              <a:gd name="connsiteY12" fmla="*/ 0 h 653032"/>
              <a:gd name="connsiteX13" fmla="*/ 1010422 w 3086127"/>
              <a:gd name="connsiteY13" fmla="*/ 557582 h 653032"/>
              <a:gd name="connsiteX14" fmla="*/ 1013603 w 3086127"/>
              <a:gd name="connsiteY14" fmla="*/ 569918 h 653032"/>
              <a:gd name="connsiteX15" fmla="*/ 1029199 w 3086127"/>
              <a:gd name="connsiteY15" fmla="*/ 410700 h 653032"/>
              <a:gd name="connsiteX16" fmla="*/ 1316207 w 3086127"/>
              <a:gd name="connsiteY16" fmla="*/ 0 h 653032"/>
              <a:gd name="connsiteX17" fmla="*/ 1263267 w 3086127"/>
              <a:gd name="connsiteY17" fmla="*/ 557582 h 653032"/>
              <a:gd name="connsiteX18" fmla="*/ 1266448 w 3086127"/>
              <a:gd name="connsiteY18" fmla="*/ 569918 h 653032"/>
              <a:gd name="connsiteX19" fmla="*/ 1282044 w 3086127"/>
              <a:gd name="connsiteY19" fmla="*/ 410700 h 653032"/>
              <a:gd name="connsiteX20" fmla="*/ 1569052 w 3086127"/>
              <a:gd name="connsiteY20" fmla="*/ 0 h 653032"/>
              <a:gd name="connsiteX21" fmla="*/ 1516112 w 3086127"/>
              <a:gd name="connsiteY21" fmla="*/ 557582 h 653032"/>
              <a:gd name="connsiteX22" fmla="*/ 1519293 w 3086127"/>
              <a:gd name="connsiteY22" fmla="*/ 569918 h 653032"/>
              <a:gd name="connsiteX23" fmla="*/ 1534889 w 3086127"/>
              <a:gd name="connsiteY23" fmla="*/ 410700 h 653032"/>
              <a:gd name="connsiteX24" fmla="*/ 1821897 w 3086127"/>
              <a:gd name="connsiteY24" fmla="*/ 0 h 653032"/>
              <a:gd name="connsiteX25" fmla="*/ 1768957 w 3086127"/>
              <a:gd name="connsiteY25" fmla="*/ 557582 h 653032"/>
              <a:gd name="connsiteX26" fmla="*/ 1772138 w 3086127"/>
              <a:gd name="connsiteY26" fmla="*/ 569918 h 653032"/>
              <a:gd name="connsiteX27" fmla="*/ 1787734 w 3086127"/>
              <a:gd name="connsiteY27" fmla="*/ 410700 h 653032"/>
              <a:gd name="connsiteX28" fmla="*/ 2074742 w 3086127"/>
              <a:gd name="connsiteY28" fmla="*/ 0 h 653032"/>
              <a:gd name="connsiteX29" fmla="*/ 2021802 w 3086127"/>
              <a:gd name="connsiteY29" fmla="*/ 557582 h 653032"/>
              <a:gd name="connsiteX30" fmla="*/ 2024983 w 3086127"/>
              <a:gd name="connsiteY30" fmla="*/ 569918 h 653032"/>
              <a:gd name="connsiteX31" fmla="*/ 2040579 w 3086127"/>
              <a:gd name="connsiteY31" fmla="*/ 410700 h 653032"/>
              <a:gd name="connsiteX32" fmla="*/ 2327587 w 3086127"/>
              <a:gd name="connsiteY32" fmla="*/ 0 h 653032"/>
              <a:gd name="connsiteX33" fmla="*/ 2274647 w 3086127"/>
              <a:gd name="connsiteY33" fmla="*/ 557582 h 653032"/>
              <a:gd name="connsiteX34" fmla="*/ 2277828 w 3086127"/>
              <a:gd name="connsiteY34" fmla="*/ 569918 h 653032"/>
              <a:gd name="connsiteX35" fmla="*/ 2293424 w 3086127"/>
              <a:gd name="connsiteY35" fmla="*/ 410700 h 653032"/>
              <a:gd name="connsiteX36" fmla="*/ 2580432 w 3086127"/>
              <a:gd name="connsiteY36" fmla="*/ 0 h 653032"/>
              <a:gd name="connsiteX37" fmla="*/ 2527492 w 3086127"/>
              <a:gd name="connsiteY37" fmla="*/ 557582 h 653032"/>
              <a:gd name="connsiteX38" fmla="*/ 2530673 w 3086127"/>
              <a:gd name="connsiteY38" fmla="*/ 569918 h 653032"/>
              <a:gd name="connsiteX39" fmla="*/ 2546269 w 3086127"/>
              <a:gd name="connsiteY39" fmla="*/ 410700 h 653032"/>
              <a:gd name="connsiteX40" fmla="*/ 2833277 w 3086127"/>
              <a:gd name="connsiteY40" fmla="*/ 0 h 653032"/>
              <a:gd name="connsiteX41" fmla="*/ 2780337 w 3086127"/>
              <a:gd name="connsiteY41" fmla="*/ 557582 h 653032"/>
              <a:gd name="connsiteX42" fmla="*/ 2783523 w 3086127"/>
              <a:gd name="connsiteY42" fmla="*/ 569932 h 653032"/>
              <a:gd name="connsiteX43" fmla="*/ 2799120 w 3086127"/>
              <a:gd name="connsiteY43" fmla="*/ 410700 h 653032"/>
              <a:gd name="connsiteX44" fmla="*/ 3086127 w 3086127"/>
              <a:gd name="connsiteY44" fmla="*/ 0 h 653032"/>
              <a:gd name="connsiteX45" fmla="*/ 3033187 w 3086127"/>
              <a:gd name="connsiteY45" fmla="*/ 557582 h 653032"/>
              <a:gd name="connsiteX46" fmla="*/ 3057806 w 3086127"/>
              <a:gd name="connsiteY46" fmla="*/ 653032 h 653032"/>
              <a:gd name="connsiteX47" fmla="*/ 2804956 w 3086127"/>
              <a:gd name="connsiteY47" fmla="*/ 653032 h 653032"/>
              <a:gd name="connsiteX48" fmla="*/ 2787652 w 3086127"/>
              <a:gd name="connsiteY48" fmla="*/ 653032 h 653032"/>
              <a:gd name="connsiteX49" fmla="*/ 2552111 w 3086127"/>
              <a:gd name="connsiteY49" fmla="*/ 653032 h 653032"/>
              <a:gd name="connsiteX50" fmla="*/ 2534802 w 3086127"/>
              <a:gd name="connsiteY50" fmla="*/ 653032 h 653032"/>
              <a:gd name="connsiteX51" fmla="*/ 2299266 w 3086127"/>
              <a:gd name="connsiteY51" fmla="*/ 653032 h 653032"/>
              <a:gd name="connsiteX52" fmla="*/ 2281957 w 3086127"/>
              <a:gd name="connsiteY52" fmla="*/ 653032 h 653032"/>
              <a:gd name="connsiteX53" fmla="*/ 2046421 w 3086127"/>
              <a:gd name="connsiteY53" fmla="*/ 653032 h 653032"/>
              <a:gd name="connsiteX54" fmla="*/ 2029112 w 3086127"/>
              <a:gd name="connsiteY54" fmla="*/ 653032 h 653032"/>
              <a:gd name="connsiteX55" fmla="*/ 1793576 w 3086127"/>
              <a:gd name="connsiteY55" fmla="*/ 653032 h 653032"/>
              <a:gd name="connsiteX56" fmla="*/ 1776267 w 3086127"/>
              <a:gd name="connsiteY56" fmla="*/ 653032 h 653032"/>
              <a:gd name="connsiteX57" fmla="*/ 1540731 w 3086127"/>
              <a:gd name="connsiteY57" fmla="*/ 653032 h 653032"/>
              <a:gd name="connsiteX58" fmla="*/ 1523422 w 3086127"/>
              <a:gd name="connsiteY58" fmla="*/ 653032 h 653032"/>
              <a:gd name="connsiteX59" fmla="*/ 1287886 w 3086127"/>
              <a:gd name="connsiteY59" fmla="*/ 653032 h 653032"/>
              <a:gd name="connsiteX60" fmla="*/ 1270577 w 3086127"/>
              <a:gd name="connsiteY60" fmla="*/ 653032 h 653032"/>
              <a:gd name="connsiteX61" fmla="*/ 1035041 w 3086127"/>
              <a:gd name="connsiteY61" fmla="*/ 653032 h 653032"/>
              <a:gd name="connsiteX62" fmla="*/ 1017732 w 3086127"/>
              <a:gd name="connsiteY62" fmla="*/ 653032 h 653032"/>
              <a:gd name="connsiteX63" fmla="*/ 782196 w 3086127"/>
              <a:gd name="connsiteY63" fmla="*/ 653032 h 653032"/>
              <a:gd name="connsiteX64" fmla="*/ 764887 w 3086127"/>
              <a:gd name="connsiteY64" fmla="*/ 653032 h 653032"/>
              <a:gd name="connsiteX65" fmla="*/ 529351 w 3086127"/>
              <a:gd name="connsiteY65" fmla="*/ 653032 h 653032"/>
              <a:gd name="connsiteX66" fmla="*/ 512042 w 3086127"/>
              <a:gd name="connsiteY66" fmla="*/ 653032 h 653032"/>
              <a:gd name="connsiteX67" fmla="*/ 276506 w 3086127"/>
              <a:gd name="connsiteY67" fmla="*/ 653032 h 653032"/>
              <a:gd name="connsiteX68" fmla="*/ 259197 w 3086127"/>
              <a:gd name="connsiteY68" fmla="*/ 653032 h 653032"/>
              <a:gd name="connsiteX69" fmla="*/ 6352 w 3086127"/>
              <a:gd name="connsiteY69" fmla="*/ 653032 h 653032"/>
              <a:gd name="connsiteX70" fmla="*/ 86 w 3086127"/>
              <a:gd name="connsiteY70" fmla="*/ 591740 h 653032"/>
              <a:gd name="connsiteX71" fmla="*/ 304827 w 3086127"/>
              <a:gd name="connsiteY71" fmla="*/ 0 h 653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086127" h="653032">
                <a:moveTo>
                  <a:pt x="304827" y="0"/>
                </a:moveTo>
                <a:cubicBezTo>
                  <a:pt x="229823" y="167179"/>
                  <a:pt x="213044" y="363240"/>
                  <a:pt x="251887" y="557582"/>
                </a:cubicBezTo>
                <a:lnTo>
                  <a:pt x="255068" y="569918"/>
                </a:lnTo>
                <a:lnTo>
                  <a:pt x="270664" y="410700"/>
                </a:lnTo>
                <a:cubicBezTo>
                  <a:pt x="308574" y="236592"/>
                  <a:pt x="406320" y="87383"/>
                  <a:pt x="557672" y="0"/>
                </a:cubicBezTo>
                <a:cubicBezTo>
                  <a:pt x="482668" y="167179"/>
                  <a:pt x="465889" y="363240"/>
                  <a:pt x="504732" y="557582"/>
                </a:cubicBezTo>
                <a:lnTo>
                  <a:pt x="507913" y="569918"/>
                </a:lnTo>
                <a:lnTo>
                  <a:pt x="523509" y="410700"/>
                </a:lnTo>
                <a:cubicBezTo>
                  <a:pt x="561419" y="236592"/>
                  <a:pt x="659165" y="87383"/>
                  <a:pt x="810517" y="0"/>
                </a:cubicBezTo>
                <a:cubicBezTo>
                  <a:pt x="735513" y="167179"/>
                  <a:pt x="718734" y="363240"/>
                  <a:pt x="757577" y="557582"/>
                </a:cubicBezTo>
                <a:lnTo>
                  <a:pt x="760758" y="569918"/>
                </a:lnTo>
                <a:lnTo>
                  <a:pt x="776354" y="410700"/>
                </a:lnTo>
                <a:cubicBezTo>
                  <a:pt x="814264" y="236592"/>
                  <a:pt x="912010" y="87383"/>
                  <a:pt x="1063362" y="0"/>
                </a:cubicBezTo>
                <a:cubicBezTo>
                  <a:pt x="988358" y="167179"/>
                  <a:pt x="971579" y="363240"/>
                  <a:pt x="1010422" y="557582"/>
                </a:cubicBezTo>
                <a:lnTo>
                  <a:pt x="1013603" y="569918"/>
                </a:lnTo>
                <a:lnTo>
                  <a:pt x="1029199" y="410700"/>
                </a:lnTo>
                <a:cubicBezTo>
                  <a:pt x="1067109" y="236592"/>
                  <a:pt x="1164855" y="87383"/>
                  <a:pt x="1316207" y="0"/>
                </a:cubicBezTo>
                <a:cubicBezTo>
                  <a:pt x="1241203" y="167179"/>
                  <a:pt x="1224424" y="363240"/>
                  <a:pt x="1263267" y="557582"/>
                </a:cubicBezTo>
                <a:lnTo>
                  <a:pt x="1266448" y="569918"/>
                </a:lnTo>
                <a:lnTo>
                  <a:pt x="1282044" y="410700"/>
                </a:lnTo>
                <a:cubicBezTo>
                  <a:pt x="1319954" y="236592"/>
                  <a:pt x="1417700" y="87383"/>
                  <a:pt x="1569052" y="0"/>
                </a:cubicBezTo>
                <a:cubicBezTo>
                  <a:pt x="1494048" y="167179"/>
                  <a:pt x="1477269" y="363240"/>
                  <a:pt x="1516112" y="557582"/>
                </a:cubicBezTo>
                <a:lnTo>
                  <a:pt x="1519293" y="569918"/>
                </a:lnTo>
                <a:lnTo>
                  <a:pt x="1534889" y="410700"/>
                </a:lnTo>
                <a:cubicBezTo>
                  <a:pt x="1572799" y="236592"/>
                  <a:pt x="1670545" y="87383"/>
                  <a:pt x="1821897" y="0"/>
                </a:cubicBezTo>
                <a:cubicBezTo>
                  <a:pt x="1746893" y="167179"/>
                  <a:pt x="1730114" y="363240"/>
                  <a:pt x="1768957" y="557582"/>
                </a:cubicBezTo>
                <a:lnTo>
                  <a:pt x="1772138" y="569918"/>
                </a:lnTo>
                <a:lnTo>
                  <a:pt x="1787734" y="410700"/>
                </a:lnTo>
                <a:cubicBezTo>
                  <a:pt x="1825644" y="236592"/>
                  <a:pt x="1923390" y="87383"/>
                  <a:pt x="2074742" y="0"/>
                </a:cubicBezTo>
                <a:cubicBezTo>
                  <a:pt x="1999738" y="167179"/>
                  <a:pt x="1982959" y="363240"/>
                  <a:pt x="2021802" y="557582"/>
                </a:cubicBezTo>
                <a:lnTo>
                  <a:pt x="2024983" y="569918"/>
                </a:lnTo>
                <a:lnTo>
                  <a:pt x="2040579" y="410700"/>
                </a:lnTo>
                <a:cubicBezTo>
                  <a:pt x="2078489" y="236592"/>
                  <a:pt x="2176235" y="87383"/>
                  <a:pt x="2327587" y="0"/>
                </a:cubicBezTo>
                <a:cubicBezTo>
                  <a:pt x="2252583" y="167179"/>
                  <a:pt x="2235804" y="363240"/>
                  <a:pt x="2274647" y="557582"/>
                </a:cubicBezTo>
                <a:lnTo>
                  <a:pt x="2277828" y="569918"/>
                </a:lnTo>
                <a:lnTo>
                  <a:pt x="2293424" y="410700"/>
                </a:lnTo>
                <a:cubicBezTo>
                  <a:pt x="2331334" y="236592"/>
                  <a:pt x="2429080" y="87383"/>
                  <a:pt x="2580432" y="0"/>
                </a:cubicBezTo>
                <a:cubicBezTo>
                  <a:pt x="2505428" y="167179"/>
                  <a:pt x="2488649" y="363240"/>
                  <a:pt x="2527492" y="557582"/>
                </a:cubicBezTo>
                <a:lnTo>
                  <a:pt x="2530673" y="569918"/>
                </a:lnTo>
                <a:lnTo>
                  <a:pt x="2546269" y="410700"/>
                </a:lnTo>
                <a:cubicBezTo>
                  <a:pt x="2584179" y="236592"/>
                  <a:pt x="2681925" y="87383"/>
                  <a:pt x="2833277" y="0"/>
                </a:cubicBezTo>
                <a:cubicBezTo>
                  <a:pt x="2758273" y="167179"/>
                  <a:pt x="2741494" y="363240"/>
                  <a:pt x="2780337" y="557582"/>
                </a:cubicBezTo>
                <a:lnTo>
                  <a:pt x="2783523" y="569932"/>
                </a:lnTo>
                <a:lnTo>
                  <a:pt x="2799120" y="410700"/>
                </a:lnTo>
                <a:cubicBezTo>
                  <a:pt x="2837030" y="236592"/>
                  <a:pt x="2934775" y="87383"/>
                  <a:pt x="3086127" y="0"/>
                </a:cubicBezTo>
                <a:cubicBezTo>
                  <a:pt x="3011123" y="167179"/>
                  <a:pt x="2994344" y="363240"/>
                  <a:pt x="3033187" y="557582"/>
                </a:cubicBezTo>
                <a:lnTo>
                  <a:pt x="3057806" y="653032"/>
                </a:lnTo>
                <a:lnTo>
                  <a:pt x="2804956" y="653032"/>
                </a:lnTo>
                <a:lnTo>
                  <a:pt x="2787652" y="653032"/>
                </a:lnTo>
                <a:lnTo>
                  <a:pt x="2552111" y="653032"/>
                </a:lnTo>
                <a:lnTo>
                  <a:pt x="2534802" y="653032"/>
                </a:lnTo>
                <a:lnTo>
                  <a:pt x="2299266" y="653032"/>
                </a:lnTo>
                <a:lnTo>
                  <a:pt x="2281957" y="653032"/>
                </a:lnTo>
                <a:lnTo>
                  <a:pt x="2046421" y="653032"/>
                </a:lnTo>
                <a:lnTo>
                  <a:pt x="2029112" y="653032"/>
                </a:lnTo>
                <a:lnTo>
                  <a:pt x="1793576" y="653032"/>
                </a:lnTo>
                <a:lnTo>
                  <a:pt x="1776267" y="653032"/>
                </a:lnTo>
                <a:lnTo>
                  <a:pt x="1540731" y="653032"/>
                </a:lnTo>
                <a:lnTo>
                  <a:pt x="1523422" y="653032"/>
                </a:lnTo>
                <a:lnTo>
                  <a:pt x="1287886" y="653032"/>
                </a:lnTo>
                <a:lnTo>
                  <a:pt x="1270577" y="653032"/>
                </a:lnTo>
                <a:lnTo>
                  <a:pt x="1035041" y="653032"/>
                </a:lnTo>
                <a:lnTo>
                  <a:pt x="1017732" y="653032"/>
                </a:lnTo>
                <a:lnTo>
                  <a:pt x="782196" y="653032"/>
                </a:lnTo>
                <a:lnTo>
                  <a:pt x="764887" y="653032"/>
                </a:lnTo>
                <a:lnTo>
                  <a:pt x="529351" y="653032"/>
                </a:lnTo>
                <a:lnTo>
                  <a:pt x="512042" y="653032"/>
                </a:lnTo>
                <a:lnTo>
                  <a:pt x="276506" y="653032"/>
                </a:lnTo>
                <a:lnTo>
                  <a:pt x="259197" y="653032"/>
                </a:lnTo>
                <a:lnTo>
                  <a:pt x="6352" y="653032"/>
                </a:lnTo>
                <a:lnTo>
                  <a:pt x="86" y="591740"/>
                </a:lnTo>
                <a:cubicBezTo>
                  <a:pt x="-3478" y="342935"/>
                  <a:pt x="103024" y="116510"/>
                  <a:pt x="304827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9" name="フリーフォーム: 図形 228">
            <a:extLst>
              <a:ext uri="{FF2B5EF4-FFF2-40B4-BE49-F238E27FC236}">
                <a16:creationId xmlns:a16="http://schemas.microsoft.com/office/drawing/2014/main" id="{9797E423-287E-4771-7136-1F9C39D0231D}"/>
              </a:ext>
            </a:extLst>
          </p:cNvPr>
          <p:cNvSpPr/>
          <p:nvPr/>
        </p:nvSpPr>
        <p:spPr bwMode="auto">
          <a:xfrm>
            <a:off x="679090" y="891594"/>
            <a:ext cx="2695412" cy="706613"/>
          </a:xfrm>
          <a:custGeom>
            <a:avLst/>
            <a:gdLst>
              <a:gd name="connsiteX0" fmla="*/ 4603427 w 4603427"/>
              <a:gd name="connsiteY0" fmla="*/ 0 h 877598"/>
              <a:gd name="connsiteX1" fmla="*/ 3805429 w 4603427"/>
              <a:gd name="connsiteY1" fmla="*/ 820906 h 877598"/>
              <a:gd name="connsiteX2" fmla="*/ 3800339 w 4603427"/>
              <a:gd name="connsiteY2" fmla="*/ 877598 h 877598"/>
              <a:gd name="connsiteX3" fmla="*/ 3535681 w 4603427"/>
              <a:gd name="connsiteY3" fmla="*/ 877598 h 877598"/>
              <a:gd name="connsiteX4" fmla="*/ 3545251 w 4603427"/>
              <a:gd name="connsiteY4" fmla="*/ 790568 h 877598"/>
              <a:gd name="connsiteX5" fmla="*/ 4603427 w 4603427"/>
              <a:gd name="connsiteY5" fmla="*/ 0 h 877598"/>
              <a:gd name="connsiteX6" fmla="*/ 4098329 w 4603427"/>
              <a:gd name="connsiteY6" fmla="*/ 0 h 877598"/>
              <a:gd name="connsiteX7" fmla="*/ 3300331 w 4603427"/>
              <a:gd name="connsiteY7" fmla="*/ 820906 h 877598"/>
              <a:gd name="connsiteX8" fmla="*/ 3295241 w 4603427"/>
              <a:gd name="connsiteY8" fmla="*/ 877598 h 877598"/>
              <a:gd name="connsiteX9" fmla="*/ 3030582 w 4603427"/>
              <a:gd name="connsiteY9" fmla="*/ 877598 h 877598"/>
              <a:gd name="connsiteX10" fmla="*/ 3040153 w 4603427"/>
              <a:gd name="connsiteY10" fmla="*/ 790568 h 877598"/>
              <a:gd name="connsiteX11" fmla="*/ 4098329 w 4603427"/>
              <a:gd name="connsiteY11" fmla="*/ 0 h 877598"/>
              <a:gd name="connsiteX12" fmla="*/ 3593232 w 4603427"/>
              <a:gd name="connsiteY12" fmla="*/ 0 h 877598"/>
              <a:gd name="connsiteX13" fmla="*/ 2795234 w 4603427"/>
              <a:gd name="connsiteY13" fmla="*/ 820906 h 877598"/>
              <a:gd name="connsiteX14" fmla="*/ 2790144 w 4603427"/>
              <a:gd name="connsiteY14" fmla="*/ 877598 h 877598"/>
              <a:gd name="connsiteX15" fmla="*/ 2525485 w 4603427"/>
              <a:gd name="connsiteY15" fmla="*/ 877598 h 877598"/>
              <a:gd name="connsiteX16" fmla="*/ 2535056 w 4603427"/>
              <a:gd name="connsiteY16" fmla="*/ 790568 h 877598"/>
              <a:gd name="connsiteX17" fmla="*/ 3593232 w 4603427"/>
              <a:gd name="connsiteY17" fmla="*/ 0 h 877598"/>
              <a:gd name="connsiteX18" fmla="*/ 3088135 w 4603427"/>
              <a:gd name="connsiteY18" fmla="*/ 0 h 877598"/>
              <a:gd name="connsiteX19" fmla="*/ 2290137 w 4603427"/>
              <a:gd name="connsiteY19" fmla="*/ 820906 h 877598"/>
              <a:gd name="connsiteX20" fmla="*/ 2285047 w 4603427"/>
              <a:gd name="connsiteY20" fmla="*/ 877598 h 877598"/>
              <a:gd name="connsiteX21" fmla="*/ 2020388 w 4603427"/>
              <a:gd name="connsiteY21" fmla="*/ 877598 h 877598"/>
              <a:gd name="connsiteX22" fmla="*/ 2029959 w 4603427"/>
              <a:gd name="connsiteY22" fmla="*/ 790568 h 877598"/>
              <a:gd name="connsiteX23" fmla="*/ 3088135 w 4603427"/>
              <a:gd name="connsiteY23" fmla="*/ 0 h 877598"/>
              <a:gd name="connsiteX24" fmla="*/ 2583038 w 4603427"/>
              <a:gd name="connsiteY24" fmla="*/ 0 h 877598"/>
              <a:gd name="connsiteX25" fmla="*/ 1785040 w 4603427"/>
              <a:gd name="connsiteY25" fmla="*/ 820906 h 877598"/>
              <a:gd name="connsiteX26" fmla="*/ 1779950 w 4603427"/>
              <a:gd name="connsiteY26" fmla="*/ 877598 h 877598"/>
              <a:gd name="connsiteX27" fmla="*/ 1515291 w 4603427"/>
              <a:gd name="connsiteY27" fmla="*/ 877598 h 877598"/>
              <a:gd name="connsiteX28" fmla="*/ 1524862 w 4603427"/>
              <a:gd name="connsiteY28" fmla="*/ 790568 h 877598"/>
              <a:gd name="connsiteX29" fmla="*/ 2583038 w 4603427"/>
              <a:gd name="connsiteY29" fmla="*/ 0 h 877598"/>
              <a:gd name="connsiteX30" fmla="*/ 2077941 w 4603427"/>
              <a:gd name="connsiteY30" fmla="*/ 0 h 877598"/>
              <a:gd name="connsiteX31" fmla="*/ 1279943 w 4603427"/>
              <a:gd name="connsiteY31" fmla="*/ 820906 h 877598"/>
              <a:gd name="connsiteX32" fmla="*/ 1274853 w 4603427"/>
              <a:gd name="connsiteY32" fmla="*/ 877598 h 877598"/>
              <a:gd name="connsiteX33" fmla="*/ 1010194 w 4603427"/>
              <a:gd name="connsiteY33" fmla="*/ 877598 h 877598"/>
              <a:gd name="connsiteX34" fmla="*/ 1019765 w 4603427"/>
              <a:gd name="connsiteY34" fmla="*/ 790568 h 877598"/>
              <a:gd name="connsiteX35" fmla="*/ 2077941 w 4603427"/>
              <a:gd name="connsiteY35" fmla="*/ 0 h 877598"/>
              <a:gd name="connsiteX36" fmla="*/ 1572844 w 4603427"/>
              <a:gd name="connsiteY36" fmla="*/ 0 h 877598"/>
              <a:gd name="connsiteX37" fmla="*/ 774846 w 4603427"/>
              <a:gd name="connsiteY37" fmla="*/ 820906 h 877598"/>
              <a:gd name="connsiteX38" fmla="*/ 769756 w 4603427"/>
              <a:gd name="connsiteY38" fmla="*/ 877598 h 877598"/>
              <a:gd name="connsiteX39" fmla="*/ 505097 w 4603427"/>
              <a:gd name="connsiteY39" fmla="*/ 877598 h 877598"/>
              <a:gd name="connsiteX40" fmla="*/ 514668 w 4603427"/>
              <a:gd name="connsiteY40" fmla="*/ 790568 h 877598"/>
              <a:gd name="connsiteX41" fmla="*/ 1572844 w 4603427"/>
              <a:gd name="connsiteY41" fmla="*/ 0 h 877598"/>
              <a:gd name="connsiteX42" fmla="*/ 1067747 w 4603427"/>
              <a:gd name="connsiteY42" fmla="*/ 0 h 877598"/>
              <a:gd name="connsiteX43" fmla="*/ 269749 w 4603427"/>
              <a:gd name="connsiteY43" fmla="*/ 820906 h 877598"/>
              <a:gd name="connsiteX44" fmla="*/ 264659 w 4603427"/>
              <a:gd name="connsiteY44" fmla="*/ 877598 h 877598"/>
              <a:gd name="connsiteX45" fmla="*/ 0 w 4603427"/>
              <a:gd name="connsiteY45" fmla="*/ 877598 h 877598"/>
              <a:gd name="connsiteX46" fmla="*/ 9571 w 4603427"/>
              <a:gd name="connsiteY46" fmla="*/ 790568 h 877598"/>
              <a:gd name="connsiteX47" fmla="*/ 1067747 w 4603427"/>
              <a:gd name="connsiteY47" fmla="*/ 0 h 87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603427" h="877598">
                <a:moveTo>
                  <a:pt x="4603427" y="0"/>
                </a:moveTo>
                <a:cubicBezTo>
                  <a:pt x="4182096" y="111112"/>
                  <a:pt x="3875496" y="434181"/>
                  <a:pt x="3805429" y="820906"/>
                </a:cubicBezTo>
                <a:lnTo>
                  <a:pt x="3800339" y="877598"/>
                </a:lnTo>
                <a:lnTo>
                  <a:pt x="3535681" y="877598"/>
                </a:lnTo>
                <a:lnTo>
                  <a:pt x="3545251" y="790568"/>
                </a:lnTo>
                <a:cubicBezTo>
                  <a:pt x="3645969" y="339392"/>
                  <a:pt x="4081460" y="0"/>
                  <a:pt x="4603427" y="0"/>
                </a:cubicBezTo>
                <a:close/>
                <a:moveTo>
                  <a:pt x="4098329" y="0"/>
                </a:moveTo>
                <a:cubicBezTo>
                  <a:pt x="3676998" y="111112"/>
                  <a:pt x="3370398" y="434181"/>
                  <a:pt x="3300331" y="820906"/>
                </a:cubicBezTo>
                <a:lnTo>
                  <a:pt x="3295241" y="877598"/>
                </a:lnTo>
                <a:lnTo>
                  <a:pt x="3030582" y="877598"/>
                </a:lnTo>
                <a:lnTo>
                  <a:pt x="3040153" y="790568"/>
                </a:lnTo>
                <a:cubicBezTo>
                  <a:pt x="3140871" y="339392"/>
                  <a:pt x="3576362" y="0"/>
                  <a:pt x="4098329" y="0"/>
                </a:cubicBezTo>
                <a:close/>
                <a:moveTo>
                  <a:pt x="3593232" y="0"/>
                </a:moveTo>
                <a:cubicBezTo>
                  <a:pt x="3171901" y="111112"/>
                  <a:pt x="2865301" y="434181"/>
                  <a:pt x="2795234" y="820906"/>
                </a:cubicBezTo>
                <a:lnTo>
                  <a:pt x="2790144" y="877598"/>
                </a:lnTo>
                <a:lnTo>
                  <a:pt x="2525485" y="877598"/>
                </a:lnTo>
                <a:lnTo>
                  <a:pt x="2535056" y="790568"/>
                </a:lnTo>
                <a:cubicBezTo>
                  <a:pt x="2635773" y="339392"/>
                  <a:pt x="3071265" y="0"/>
                  <a:pt x="3593232" y="0"/>
                </a:cubicBezTo>
                <a:close/>
                <a:moveTo>
                  <a:pt x="3088135" y="0"/>
                </a:moveTo>
                <a:cubicBezTo>
                  <a:pt x="2666804" y="111112"/>
                  <a:pt x="2360204" y="434181"/>
                  <a:pt x="2290137" y="820906"/>
                </a:cubicBezTo>
                <a:lnTo>
                  <a:pt x="2285047" y="877598"/>
                </a:lnTo>
                <a:lnTo>
                  <a:pt x="2020388" y="877598"/>
                </a:lnTo>
                <a:lnTo>
                  <a:pt x="2029959" y="790568"/>
                </a:lnTo>
                <a:cubicBezTo>
                  <a:pt x="2130677" y="339392"/>
                  <a:pt x="2566168" y="0"/>
                  <a:pt x="3088135" y="0"/>
                </a:cubicBezTo>
                <a:close/>
                <a:moveTo>
                  <a:pt x="2583038" y="0"/>
                </a:moveTo>
                <a:cubicBezTo>
                  <a:pt x="2161707" y="111112"/>
                  <a:pt x="1855107" y="434181"/>
                  <a:pt x="1785040" y="820906"/>
                </a:cubicBezTo>
                <a:lnTo>
                  <a:pt x="1779950" y="877598"/>
                </a:lnTo>
                <a:lnTo>
                  <a:pt x="1515291" y="877598"/>
                </a:lnTo>
                <a:lnTo>
                  <a:pt x="1524862" y="790568"/>
                </a:lnTo>
                <a:cubicBezTo>
                  <a:pt x="1625580" y="339392"/>
                  <a:pt x="2061071" y="0"/>
                  <a:pt x="2583038" y="0"/>
                </a:cubicBezTo>
                <a:close/>
                <a:moveTo>
                  <a:pt x="2077941" y="0"/>
                </a:moveTo>
                <a:cubicBezTo>
                  <a:pt x="1656610" y="111112"/>
                  <a:pt x="1350010" y="434181"/>
                  <a:pt x="1279943" y="820906"/>
                </a:cubicBezTo>
                <a:lnTo>
                  <a:pt x="1274853" y="877598"/>
                </a:lnTo>
                <a:lnTo>
                  <a:pt x="1010194" y="877598"/>
                </a:lnTo>
                <a:lnTo>
                  <a:pt x="1019765" y="790568"/>
                </a:lnTo>
                <a:cubicBezTo>
                  <a:pt x="1120483" y="339392"/>
                  <a:pt x="1555974" y="0"/>
                  <a:pt x="2077941" y="0"/>
                </a:cubicBezTo>
                <a:close/>
                <a:moveTo>
                  <a:pt x="1572844" y="0"/>
                </a:moveTo>
                <a:cubicBezTo>
                  <a:pt x="1151513" y="111112"/>
                  <a:pt x="844913" y="434181"/>
                  <a:pt x="774846" y="820906"/>
                </a:cubicBezTo>
                <a:lnTo>
                  <a:pt x="769756" y="877598"/>
                </a:lnTo>
                <a:lnTo>
                  <a:pt x="505097" y="877598"/>
                </a:lnTo>
                <a:lnTo>
                  <a:pt x="514668" y="790568"/>
                </a:lnTo>
                <a:cubicBezTo>
                  <a:pt x="615386" y="339392"/>
                  <a:pt x="1050878" y="0"/>
                  <a:pt x="1572844" y="0"/>
                </a:cubicBezTo>
                <a:close/>
                <a:moveTo>
                  <a:pt x="1067747" y="0"/>
                </a:moveTo>
                <a:cubicBezTo>
                  <a:pt x="646417" y="111112"/>
                  <a:pt x="339816" y="434181"/>
                  <a:pt x="269749" y="820906"/>
                </a:cubicBezTo>
                <a:lnTo>
                  <a:pt x="264659" y="877598"/>
                </a:lnTo>
                <a:lnTo>
                  <a:pt x="0" y="877598"/>
                </a:lnTo>
                <a:lnTo>
                  <a:pt x="9571" y="790568"/>
                </a:lnTo>
                <a:cubicBezTo>
                  <a:pt x="110289" y="339392"/>
                  <a:pt x="545781" y="0"/>
                  <a:pt x="1067747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0" name="フリーフォーム: 図形 229">
            <a:extLst>
              <a:ext uri="{FF2B5EF4-FFF2-40B4-BE49-F238E27FC236}">
                <a16:creationId xmlns:a16="http://schemas.microsoft.com/office/drawing/2014/main" id="{90483661-AFA0-4267-9DF1-944D5FC14136}"/>
              </a:ext>
            </a:extLst>
          </p:cNvPr>
          <p:cNvSpPr/>
          <p:nvPr/>
        </p:nvSpPr>
        <p:spPr bwMode="auto">
          <a:xfrm>
            <a:off x="664374" y="3750353"/>
            <a:ext cx="2654007" cy="814115"/>
          </a:xfrm>
          <a:custGeom>
            <a:avLst/>
            <a:gdLst>
              <a:gd name="connsiteX0" fmla="*/ 3114983 w 3114983"/>
              <a:gd name="connsiteY0" fmla="*/ 0 h 1373102"/>
              <a:gd name="connsiteX1" fmla="*/ 3066622 w 3114983"/>
              <a:gd name="connsiteY1" fmla="*/ 43621 h 1373102"/>
              <a:gd name="connsiteX2" fmla="*/ 2744303 w 3114983"/>
              <a:gd name="connsiteY2" fmla="*/ 1245706 h 1373102"/>
              <a:gd name="connsiteX3" fmla="*/ 2740985 w 3114983"/>
              <a:gd name="connsiteY3" fmla="*/ 1373102 h 1373102"/>
              <a:gd name="connsiteX4" fmla="*/ 2657475 w 3114983"/>
              <a:gd name="connsiteY4" fmla="*/ 1373102 h 1373102"/>
              <a:gd name="connsiteX5" fmla="*/ 2660781 w 3114983"/>
              <a:gd name="connsiteY5" fmla="*/ 1264211 h 1373102"/>
              <a:gd name="connsiteX6" fmla="*/ 3081863 w 3114983"/>
              <a:gd name="connsiteY6" fmla="*/ 9701 h 1373102"/>
              <a:gd name="connsiteX7" fmla="*/ 2910560 w 3114983"/>
              <a:gd name="connsiteY7" fmla="*/ 0 h 1373102"/>
              <a:gd name="connsiteX8" fmla="*/ 2862199 w 3114983"/>
              <a:gd name="connsiteY8" fmla="*/ 43621 h 1373102"/>
              <a:gd name="connsiteX9" fmla="*/ 2539880 w 3114983"/>
              <a:gd name="connsiteY9" fmla="*/ 1245706 h 1373102"/>
              <a:gd name="connsiteX10" fmla="*/ 2536562 w 3114983"/>
              <a:gd name="connsiteY10" fmla="*/ 1373102 h 1373102"/>
              <a:gd name="connsiteX11" fmla="*/ 2453052 w 3114983"/>
              <a:gd name="connsiteY11" fmla="*/ 1373102 h 1373102"/>
              <a:gd name="connsiteX12" fmla="*/ 2456358 w 3114983"/>
              <a:gd name="connsiteY12" fmla="*/ 1264211 h 1373102"/>
              <a:gd name="connsiteX13" fmla="*/ 2877440 w 3114983"/>
              <a:gd name="connsiteY13" fmla="*/ 9701 h 1373102"/>
              <a:gd name="connsiteX14" fmla="*/ 2706139 w 3114983"/>
              <a:gd name="connsiteY14" fmla="*/ 0 h 1373102"/>
              <a:gd name="connsiteX15" fmla="*/ 2657778 w 3114983"/>
              <a:gd name="connsiteY15" fmla="*/ 43621 h 1373102"/>
              <a:gd name="connsiteX16" fmla="*/ 2335459 w 3114983"/>
              <a:gd name="connsiteY16" fmla="*/ 1245706 h 1373102"/>
              <a:gd name="connsiteX17" fmla="*/ 2332141 w 3114983"/>
              <a:gd name="connsiteY17" fmla="*/ 1373102 h 1373102"/>
              <a:gd name="connsiteX18" fmla="*/ 2248631 w 3114983"/>
              <a:gd name="connsiteY18" fmla="*/ 1373102 h 1373102"/>
              <a:gd name="connsiteX19" fmla="*/ 2251937 w 3114983"/>
              <a:gd name="connsiteY19" fmla="*/ 1264211 h 1373102"/>
              <a:gd name="connsiteX20" fmla="*/ 2673019 w 3114983"/>
              <a:gd name="connsiteY20" fmla="*/ 9701 h 1373102"/>
              <a:gd name="connsiteX21" fmla="*/ 2501718 w 3114983"/>
              <a:gd name="connsiteY21" fmla="*/ 0 h 1373102"/>
              <a:gd name="connsiteX22" fmla="*/ 2453357 w 3114983"/>
              <a:gd name="connsiteY22" fmla="*/ 43621 h 1373102"/>
              <a:gd name="connsiteX23" fmla="*/ 2131038 w 3114983"/>
              <a:gd name="connsiteY23" fmla="*/ 1245706 h 1373102"/>
              <a:gd name="connsiteX24" fmla="*/ 2127720 w 3114983"/>
              <a:gd name="connsiteY24" fmla="*/ 1373102 h 1373102"/>
              <a:gd name="connsiteX25" fmla="*/ 2044210 w 3114983"/>
              <a:gd name="connsiteY25" fmla="*/ 1373102 h 1373102"/>
              <a:gd name="connsiteX26" fmla="*/ 2047516 w 3114983"/>
              <a:gd name="connsiteY26" fmla="*/ 1264211 h 1373102"/>
              <a:gd name="connsiteX27" fmla="*/ 2468598 w 3114983"/>
              <a:gd name="connsiteY27" fmla="*/ 9701 h 1373102"/>
              <a:gd name="connsiteX28" fmla="*/ 2297297 w 3114983"/>
              <a:gd name="connsiteY28" fmla="*/ 0 h 1373102"/>
              <a:gd name="connsiteX29" fmla="*/ 2248936 w 3114983"/>
              <a:gd name="connsiteY29" fmla="*/ 43621 h 1373102"/>
              <a:gd name="connsiteX30" fmla="*/ 1926617 w 3114983"/>
              <a:gd name="connsiteY30" fmla="*/ 1245706 h 1373102"/>
              <a:gd name="connsiteX31" fmla="*/ 1923299 w 3114983"/>
              <a:gd name="connsiteY31" fmla="*/ 1373102 h 1373102"/>
              <a:gd name="connsiteX32" fmla="*/ 1839789 w 3114983"/>
              <a:gd name="connsiteY32" fmla="*/ 1373102 h 1373102"/>
              <a:gd name="connsiteX33" fmla="*/ 1843095 w 3114983"/>
              <a:gd name="connsiteY33" fmla="*/ 1264211 h 1373102"/>
              <a:gd name="connsiteX34" fmla="*/ 2264177 w 3114983"/>
              <a:gd name="connsiteY34" fmla="*/ 9701 h 1373102"/>
              <a:gd name="connsiteX35" fmla="*/ 2092876 w 3114983"/>
              <a:gd name="connsiteY35" fmla="*/ 0 h 1373102"/>
              <a:gd name="connsiteX36" fmla="*/ 2044515 w 3114983"/>
              <a:gd name="connsiteY36" fmla="*/ 43621 h 1373102"/>
              <a:gd name="connsiteX37" fmla="*/ 1722196 w 3114983"/>
              <a:gd name="connsiteY37" fmla="*/ 1245706 h 1373102"/>
              <a:gd name="connsiteX38" fmla="*/ 1718878 w 3114983"/>
              <a:gd name="connsiteY38" fmla="*/ 1373102 h 1373102"/>
              <a:gd name="connsiteX39" fmla="*/ 1635368 w 3114983"/>
              <a:gd name="connsiteY39" fmla="*/ 1373102 h 1373102"/>
              <a:gd name="connsiteX40" fmla="*/ 1638674 w 3114983"/>
              <a:gd name="connsiteY40" fmla="*/ 1264211 h 1373102"/>
              <a:gd name="connsiteX41" fmla="*/ 2059756 w 3114983"/>
              <a:gd name="connsiteY41" fmla="*/ 9701 h 1373102"/>
              <a:gd name="connsiteX42" fmla="*/ 1888455 w 3114983"/>
              <a:gd name="connsiteY42" fmla="*/ 0 h 1373102"/>
              <a:gd name="connsiteX43" fmla="*/ 1840094 w 3114983"/>
              <a:gd name="connsiteY43" fmla="*/ 43621 h 1373102"/>
              <a:gd name="connsiteX44" fmla="*/ 1517775 w 3114983"/>
              <a:gd name="connsiteY44" fmla="*/ 1245706 h 1373102"/>
              <a:gd name="connsiteX45" fmla="*/ 1514457 w 3114983"/>
              <a:gd name="connsiteY45" fmla="*/ 1373102 h 1373102"/>
              <a:gd name="connsiteX46" fmla="*/ 1430947 w 3114983"/>
              <a:gd name="connsiteY46" fmla="*/ 1373102 h 1373102"/>
              <a:gd name="connsiteX47" fmla="*/ 1434253 w 3114983"/>
              <a:gd name="connsiteY47" fmla="*/ 1264211 h 1373102"/>
              <a:gd name="connsiteX48" fmla="*/ 1855335 w 3114983"/>
              <a:gd name="connsiteY48" fmla="*/ 9701 h 1373102"/>
              <a:gd name="connsiteX49" fmla="*/ 1684034 w 3114983"/>
              <a:gd name="connsiteY49" fmla="*/ 0 h 1373102"/>
              <a:gd name="connsiteX50" fmla="*/ 1635673 w 3114983"/>
              <a:gd name="connsiteY50" fmla="*/ 43621 h 1373102"/>
              <a:gd name="connsiteX51" fmla="*/ 1313354 w 3114983"/>
              <a:gd name="connsiteY51" fmla="*/ 1245706 h 1373102"/>
              <a:gd name="connsiteX52" fmla="*/ 1310036 w 3114983"/>
              <a:gd name="connsiteY52" fmla="*/ 1373102 h 1373102"/>
              <a:gd name="connsiteX53" fmla="*/ 1226526 w 3114983"/>
              <a:gd name="connsiteY53" fmla="*/ 1373102 h 1373102"/>
              <a:gd name="connsiteX54" fmla="*/ 1229832 w 3114983"/>
              <a:gd name="connsiteY54" fmla="*/ 1264211 h 1373102"/>
              <a:gd name="connsiteX55" fmla="*/ 1650914 w 3114983"/>
              <a:gd name="connsiteY55" fmla="*/ 9701 h 1373102"/>
              <a:gd name="connsiteX56" fmla="*/ 1479613 w 3114983"/>
              <a:gd name="connsiteY56" fmla="*/ 0 h 1373102"/>
              <a:gd name="connsiteX57" fmla="*/ 1431252 w 3114983"/>
              <a:gd name="connsiteY57" fmla="*/ 43621 h 1373102"/>
              <a:gd name="connsiteX58" fmla="*/ 1108933 w 3114983"/>
              <a:gd name="connsiteY58" fmla="*/ 1245706 h 1373102"/>
              <a:gd name="connsiteX59" fmla="*/ 1105615 w 3114983"/>
              <a:gd name="connsiteY59" fmla="*/ 1373102 h 1373102"/>
              <a:gd name="connsiteX60" fmla="*/ 1022105 w 3114983"/>
              <a:gd name="connsiteY60" fmla="*/ 1373102 h 1373102"/>
              <a:gd name="connsiteX61" fmla="*/ 1025411 w 3114983"/>
              <a:gd name="connsiteY61" fmla="*/ 1264211 h 1373102"/>
              <a:gd name="connsiteX62" fmla="*/ 1446493 w 3114983"/>
              <a:gd name="connsiteY62" fmla="*/ 9701 h 1373102"/>
              <a:gd name="connsiteX63" fmla="*/ 1275192 w 3114983"/>
              <a:gd name="connsiteY63" fmla="*/ 0 h 1373102"/>
              <a:gd name="connsiteX64" fmla="*/ 1226831 w 3114983"/>
              <a:gd name="connsiteY64" fmla="*/ 43621 h 1373102"/>
              <a:gd name="connsiteX65" fmla="*/ 904512 w 3114983"/>
              <a:gd name="connsiteY65" fmla="*/ 1245706 h 1373102"/>
              <a:gd name="connsiteX66" fmla="*/ 901194 w 3114983"/>
              <a:gd name="connsiteY66" fmla="*/ 1373102 h 1373102"/>
              <a:gd name="connsiteX67" fmla="*/ 817684 w 3114983"/>
              <a:gd name="connsiteY67" fmla="*/ 1373102 h 1373102"/>
              <a:gd name="connsiteX68" fmla="*/ 820990 w 3114983"/>
              <a:gd name="connsiteY68" fmla="*/ 1264211 h 1373102"/>
              <a:gd name="connsiteX69" fmla="*/ 1242072 w 3114983"/>
              <a:gd name="connsiteY69" fmla="*/ 9701 h 1373102"/>
              <a:gd name="connsiteX70" fmla="*/ 1070771 w 3114983"/>
              <a:gd name="connsiteY70" fmla="*/ 0 h 1373102"/>
              <a:gd name="connsiteX71" fmla="*/ 1022410 w 3114983"/>
              <a:gd name="connsiteY71" fmla="*/ 43621 h 1373102"/>
              <a:gd name="connsiteX72" fmla="*/ 700091 w 3114983"/>
              <a:gd name="connsiteY72" fmla="*/ 1245706 h 1373102"/>
              <a:gd name="connsiteX73" fmla="*/ 696773 w 3114983"/>
              <a:gd name="connsiteY73" fmla="*/ 1373102 h 1373102"/>
              <a:gd name="connsiteX74" fmla="*/ 613263 w 3114983"/>
              <a:gd name="connsiteY74" fmla="*/ 1373102 h 1373102"/>
              <a:gd name="connsiteX75" fmla="*/ 616569 w 3114983"/>
              <a:gd name="connsiteY75" fmla="*/ 1264211 h 1373102"/>
              <a:gd name="connsiteX76" fmla="*/ 1037651 w 3114983"/>
              <a:gd name="connsiteY76" fmla="*/ 9701 h 1373102"/>
              <a:gd name="connsiteX77" fmla="*/ 866350 w 3114983"/>
              <a:gd name="connsiteY77" fmla="*/ 0 h 1373102"/>
              <a:gd name="connsiteX78" fmla="*/ 817989 w 3114983"/>
              <a:gd name="connsiteY78" fmla="*/ 43621 h 1373102"/>
              <a:gd name="connsiteX79" fmla="*/ 495670 w 3114983"/>
              <a:gd name="connsiteY79" fmla="*/ 1245706 h 1373102"/>
              <a:gd name="connsiteX80" fmla="*/ 492352 w 3114983"/>
              <a:gd name="connsiteY80" fmla="*/ 1373102 h 1373102"/>
              <a:gd name="connsiteX81" fmla="*/ 408842 w 3114983"/>
              <a:gd name="connsiteY81" fmla="*/ 1373102 h 1373102"/>
              <a:gd name="connsiteX82" fmla="*/ 412148 w 3114983"/>
              <a:gd name="connsiteY82" fmla="*/ 1264211 h 1373102"/>
              <a:gd name="connsiteX83" fmla="*/ 833230 w 3114983"/>
              <a:gd name="connsiteY83" fmla="*/ 9701 h 1373102"/>
              <a:gd name="connsiteX84" fmla="*/ 661929 w 3114983"/>
              <a:gd name="connsiteY84" fmla="*/ 0 h 1373102"/>
              <a:gd name="connsiteX85" fmla="*/ 613568 w 3114983"/>
              <a:gd name="connsiteY85" fmla="*/ 43621 h 1373102"/>
              <a:gd name="connsiteX86" fmla="*/ 291249 w 3114983"/>
              <a:gd name="connsiteY86" fmla="*/ 1245706 h 1373102"/>
              <a:gd name="connsiteX87" fmla="*/ 287931 w 3114983"/>
              <a:gd name="connsiteY87" fmla="*/ 1373102 h 1373102"/>
              <a:gd name="connsiteX88" fmla="*/ 204421 w 3114983"/>
              <a:gd name="connsiteY88" fmla="*/ 1373102 h 1373102"/>
              <a:gd name="connsiteX89" fmla="*/ 207727 w 3114983"/>
              <a:gd name="connsiteY89" fmla="*/ 1264211 h 1373102"/>
              <a:gd name="connsiteX90" fmla="*/ 628809 w 3114983"/>
              <a:gd name="connsiteY90" fmla="*/ 9701 h 1373102"/>
              <a:gd name="connsiteX91" fmla="*/ 457508 w 3114983"/>
              <a:gd name="connsiteY91" fmla="*/ 0 h 1373102"/>
              <a:gd name="connsiteX92" fmla="*/ 409147 w 3114983"/>
              <a:gd name="connsiteY92" fmla="*/ 43621 h 1373102"/>
              <a:gd name="connsiteX93" fmla="*/ 86828 w 3114983"/>
              <a:gd name="connsiteY93" fmla="*/ 1245706 h 1373102"/>
              <a:gd name="connsiteX94" fmla="*/ 83510 w 3114983"/>
              <a:gd name="connsiteY94" fmla="*/ 1373102 h 1373102"/>
              <a:gd name="connsiteX95" fmla="*/ 0 w 3114983"/>
              <a:gd name="connsiteY95" fmla="*/ 1373102 h 1373102"/>
              <a:gd name="connsiteX96" fmla="*/ 3306 w 3114983"/>
              <a:gd name="connsiteY96" fmla="*/ 1264211 h 1373102"/>
              <a:gd name="connsiteX97" fmla="*/ 424388 w 3114983"/>
              <a:gd name="connsiteY97" fmla="*/ 9701 h 137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114983" h="1373102">
                <a:moveTo>
                  <a:pt x="3114983" y="0"/>
                </a:moveTo>
                <a:lnTo>
                  <a:pt x="3066622" y="43621"/>
                </a:lnTo>
                <a:cubicBezTo>
                  <a:pt x="2897698" y="251228"/>
                  <a:pt x="2772870" y="702448"/>
                  <a:pt x="2744303" y="1245706"/>
                </a:cubicBezTo>
                <a:lnTo>
                  <a:pt x="2740985" y="1373102"/>
                </a:lnTo>
                <a:lnTo>
                  <a:pt x="2657475" y="1373102"/>
                </a:lnTo>
                <a:lnTo>
                  <a:pt x="2660781" y="1264211"/>
                </a:lnTo>
                <a:cubicBezTo>
                  <a:pt x="2699423" y="635623"/>
                  <a:pt x="2867396" y="137221"/>
                  <a:pt x="3081863" y="9701"/>
                </a:cubicBezTo>
                <a:close/>
                <a:moveTo>
                  <a:pt x="2910560" y="0"/>
                </a:moveTo>
                <a:lnTo>
                  <a:pt x="2862199" y="43621"/>
                </a:lnTo>
                <a:cubicBezTo>
                  <a:pt x="2693275" y="251228"/>
                  <a:pt x="2568447" y="702448"/>
                  <a:pt x="2539880" y="1245706"/>
                </a:cubicBezTo>
                <a:lnTo>
                  <a:pt x="2536562" y="1373102"/>
                </a:lnTo>
                <a:lnTo>
                  <a:pt x="2453052" y="1373102"/>
                </a:lnTo>
                <a:lnTo>
                  <a:pt x="2456358" y="1264211"/>
                </a:lnTo>
                <a:cubicBezTo>
                  <a:pt x="2495000" y="635623"/>
                  <a:pt x="2662973" y="137221"/>
                  <a:pt x="2877440" y="9701"/>
                </a:cubicBezTo>
                <a:close/>
                <a:moveTo>
                  <a:pt x="2706139" y="0"/>
                </a:moveTo>
                <a:lnTo>
                  <a:pt x="2657778" y="43621"/>
                </a:lnTo>
                <a:cubicBezTo>
                  <a:pt x="2488854" y="251228"/>
                  <a:pt x="2364026" y="702448"/>
                  <a:pt x="2335459" y="1245706"/>
                </a:cubicBezTo>
                <a:lnTo>
                  <a:pt x="2332141" y="1373102"/>
                </a:lnTo>
                <a:lnTo>
                  <a:pt x="2248631" y="1373102"/>
                </a:lnTo>
                <a:lnTo>
                  <a:pt x="2251937" y="1264211"/>
                </a:lnTo>
                <a:cubicBezTo>
                  <a:pt x="2290579" y="635623"/>
                  <a:pt x="2458552" y="137221"/>
                  <a:pt x="2673019" y="9701"/>
                </a:cubicBezTo>
                <a:close/>
                <a:moveTo>
                  <a:pt x="2501718" y="0"/>
                </a:moveTo>
                <a:lnTo>
                  <a:pt x="2453357" y="43621"/>
                </a:lnTo>
                <a:cubicBezTo>
                  <a:pt x="2284433" y="251228"/>
                  <a:pt x="2159605" y="702448"/>
                  <a:pt x="2131038" y="1245706"/>
                </a:cubicBezTo>
                <a:lnTo>
                  <a:pt x="2127720" y="1373102"/>
                </a:lnTo>
                <a:lnTo>
                  <a:pt x="2044210" y="1373102"/>
                </a:lnTo>
                <a:lnTo>
                  <a:pt x="2047516" y="1264211"/>
                </a:lnTo>
                <a:cubicBezTo>
                  <a:pt x="2086158" y="635623"/>
                  <a:pt x="2254131" y="137221"/>
                  <a:pt x="2468598" y="9701"/>
                </a:cubicBezTo>
                <a:close/>
                <a:moveTo>
                  <a:pt x="2297297" y="0"/>
                </a:moveTo>
                <a:lnTo>
                  <a:pt x="2248936" y="43621"/>
                </a:lnTo>
                <a:cubicBezTo>
                  <a:pt x="2080012" y="251228"/>
                  <a:pt x="1955184" y="702448"/>
                  <a:pt x="1926617" y="1245706"/>
                </a:cubicBezTo>
                <a:lnTo>
                  <a:pt x="1923299" y="1373102"/>
                </a:lnTo>
                <a:lnTo>
                  <a:pt x="1839789" y="1373102"/>
                </a:lnTo>
                <a:lnTo>
                  <a:pt x="1843095" y="1264211"/>
                </a:lnTo>
                <a:cubicBezTo>
                  <a:pt x="1881737" y="635623"/>
                  <a:pt x="2049710" y="137221"/>
                  <a:pt x="2264177" y="9701"/>
                </a:cubicBezTo>
                <a:close/>
                <a:moveTo>
                  <a:pt x="2092876" y="0"/>
                </a:moveTo>
                <a:lnTo>
                  <a:pt x="2044515" y="43621"/>
                </a:lnTo>
                <a:cubicBezTo>
                  <a:pt x="1875591" y="251228"/>
                  <a:pt x="1750763" y="702448"/>
                  <a:pt x="1722196" y="1245706"/>
                </a:cubicBezTo>
                <a:lnTo>
                  <a:pt x="1718878" y="1373102"/>
                </a:lnTo>
                <a:lnTo>
                  <a:pt x="1635368" y="1373102"/>
                </a:lnTo>
                <a:lnTo>
                  <a:pt x="1638674" y="1264211"/>
                </a:lnTo>
                <a:cubicBezTo>
                  <a:pt x="1677316" y="635623"/>
                  <a:pt x="1845289" y="137221"/>
                  <a:pt x="2059756" y="9701"/>
                </a:cubicBezTo>
                <a:close/>
                <a:moveTo>
                  <a:pt x="1888455" y="0"/>
                </a:moveTo>
                <a:lnTo>
                  <a:pt x="1840094" y="43621"/>
                </a:lnTo>
                <a:cubicBezTo>
                  <a:pt x="1671170" y="251228"/>
                  <a:pt x="1546342" y="702448"/>
                  <a:pt x="1517775" y="1245706"/>
                </a:cubicBezTo>
                <a:lnTo>
                  <a:pt x="1514457" y="1373102"/>
                </a:lnTo>
                <a:lnTo>
                  <a:pt x="1430947" y="1373102"/>
                </a:lnTo>
                <a:lnTo>
                  <a:pt x="1434253" y="1264211"/>
                </a:lnTo>
                <a:cubicBezTo>
                  <a:pt x="1472895" y="635623"/>
                  <a:pt x="1640868" y="137221"/>
                  <a:pt x="1855335" y="9701"/>
                </a:cubicBezTo>
                <a:close/>
                <a:moveTo>
                  <a:pt x="1684034" y="0"/>
                </a:moveTo>
                <a:lnTo>
                  <a:pt x="1635673" y="43621"/>
                </a:lnTo>
                <a:cubicBezTo>
                  <a:pt x="1466749" y="251228"/>
                  <a:pt x="1341921" y="702448"/>
                  <a:pt x="1313354" y="1245706"/>
                </a:cubicBezTo>
                <a:lnTo>
                  <a:pt x="1310036" y="1373102"/>
                </a:lnTo>
                <a:lnTo>
                  <a:pt x="1226526" y="1373102"/>
                </a:lnTo>
                <a:lnTo>
                  <a:pt x="1229832" y="1264211"/>
                </a:lnTo>
                <a:cubicBezTo>
                  <a:pt x="1268474" y="635623"/>
                  <a:pt x="1436447" y="137221"/>
                  <a:pt x="1650914" y="9701"/>
                </a:cubicBezTo>
                <a:close/>
                <a:moveTo>
                  <a:pt x="1479613" y="0"/>
                </a:moveTo>
                <a:lnTo>
                  <a:pt x="1431252" y="43621"/>
                </a:lnTo>
                <a:cubicBezTo>
                  <a:pt x="1262328" y="251228"/>
                  <a:pt x="1137500" y="702448"/>
                  <a:pt x="1108933" y="1245706"/>
                </a:cubicBezTo>
                <a:lnTo>
                  <a:pt x="1105615" y="1373102"/>
                </a:lnTo>
                <a:lnTo>
                  <a:pt x="1022105" y="1373102"/>
                </a:lnTo>
                <a:lnTo>
                  <a:pt x="1025411" y="1264211"/>
                </a:lnTo>
                <a:cubicBezTo>
                  <a:pt x="1064053" y="635623"/>
                  <a:pt x="1232026" y="137221"/>
                  <a:pt x="1446493" y="9701"/>
                </a:cubicBezTo>
                <a:close/>
                <a:moveTo>
                  <a:pt x="1275192" y="0"/>
                </a:moveTo>
                <a:lnTo>
                  <a:pt x="1226831" y="43621"/>
                </a:lnTo>
                <a:cubicBezTo>
                  <a:pt x="1057907" y="251228"/>
                  <a:pt x="933079" y="702448"/>
                  <a:pt x="904512" y="1245706"/>
                </a:cubicBezTo>
                <a:lnTo>
                  <a:pt x="901194" y="1373102"/>
                </a:lnTo>
                <a:lnTo>
                  <a:pt x="817684" y="1373102"/>
                </a:lnTo>
                <a:lnTo>
                  <a:pt x="820990" y="1264211"/>
                </a:lnTo>
                <a:cubicBezTo>
                  <a:pt x="859632" y="635623"/>
                  <a:pt x="1027605" y="137221"/>
                  <a:pt x="1242072" y="9701"/>
                </a:cubicBezTo>
                <a:close/>
                <a:moveTo>
                  <a:pt x="1070771" y="0"/>
                </a:moveTo>
                <a:lnTo>
                  <a:pt x="1022410" y="43621"/>
                </a:lnTo>
                <a:cubicBezTo>
                  <a:pt x="853486" y="251228"/>
                  <a:pt x="728658" y="702448"/>
                  <a:pt x="700091" y="1245706"/>
                </a:cubicBezTo>
                <a:lnTo>
                  <a:pt x="696773" y="1373102"/>
                </a:lnTo>
                <a:lnTo>
                  <a:pt x="613263" y="1373102"/>
                </a:lnTo>
                <a:lnTo>
                  <a:pt x="616569" y="1264211"/>
                </a:lnTo>
                <a:cubicBezTo>
                  <a:pt x="655211" y="635623"/>
                  <a:pt x="823184" y="137221"/>
                  <a:pt x="1037651" y="9701"/>
                </a:cubicBezTo>
                <a:close/>
                <a:moveTo>
                  <a:pt x="866350" y="0"/>
                </a:moveTo>
                <a:lnTo>
                  <a:pt x="817989" y="43621"/>
                </a:lnTo>
                <a:cubicBezTo>
                  <a:pt x="649065" y="251228"/>
                  <a:pt x="524237" y="702448"/>
                  <a:pt x="495670" y="1245706"/>
                </a:cubicBezTo>
                <a:lnTo>
                  <a:pt x="492352" y="1373102"/>
                </a:lnTo>
                <a:lnTo>
                  <a:pt x="408842" y="1373102"/>
                </a:lnTo>
                <a:lnTo>
                  <a:pt x="412148" y="1264211"/>
                </a:lnTo>
                <a:cubicBezTo>
                  <a:pt x="450790" y="635623"/>
                  <a:pt x="618763" y="137221"/>
                  <a:pt x="833230" y="9701"/>
                </a:cubicBezTo>
                <a:close/>
                <a:moveTo>
                  <a:pt x="661929" y="0"/>
                </a:moveTo>
                <a:lnTo>
                  <a:pt x="613568" y="43621"/>
                </a:lnTo>
                <a:cubicBezTo>
                  <a:pt x="444644" y="251228"/>
                  <a:pt x="319816" y="702448"/>
                  <a:pt x="291249" y="1245706"/>
                </a:cubicBezTo>
                <a:lnTo>
                  <a:pt x="287931" y="1373102"/>
                </a:lnTo>
                <a:lnTo>
                  <a:pt x="204421" y="1373102"/>
                </a:lnTo>
                <a:lnTo>
                  <a:pt x="207727" y="1264211"/>
                </a:lnTo>
                <a:cubicBezTo>
                  <a:pt x="246369" y="635623"/>
                  <a:pt x="414342" y="137221"/>
                  <a:pt x="628809" y="9701"/>
                </a:cubicBezTo>
                <a:close/>
                <a:moveTo>
                  <a:pt x="457508" y="0"/>
                </a:moveTo>
                <a:lnTo>
                  <a:pt x="409147" y="43621"/>
                </a:lnTo>
                <a:cubicBezTo>
                  <a:pt x="240223" y="251228"/>
                  <a:pt x="115395" y="702448"/>
                  <a:pt x="86828" y="1245706"/>
                </a:cubicBezTo>
                <a:lnTo>
                  <a:pt x="83510" y="1373102"/>
                </a:lnTo>
                <a:lnTo>
                  <a:pt x="0" y="1373102"/>
                </a:lnTo>
                <a:lnTo>
                  <a:pt x="3306" y="1264211"/>
                </a:lnTo>
                <a:cubicBezTo>
                  <a:pt x="41948" y="635623"/>
                  <a:pt x="209921" y="137221"/>
                  <a:pt x="424388" y="9701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34EF3EFE-3890-0B54-93C3-7CBB3CA93897}"/>
              </a:ext>
            </a:extLst>
          </p:cNvPr>
          <p:cNvGrpSpPr/>
          <p:nvPr/>
        </p:nvGrpSpPr>
        <p:grpSpPr>
          <a:xfrm>
            <a:off x="3644882" y="4622577"/>
            <a:ext cx="2658268" cy="802384"/>
            <a:chOff x="3644882" y="4622577"/>
            <a:chExt cx="2658268" cy="802384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D27EA31B-04C7-5F09-BF4B-A2B498EFE72B}"/>
                </a:ext>
              </a:extLst>
            </p:cNvPr>
            <p:cNvSpPr/>
            <p:nvPr/>
          </p:nvSpPr>
          <p:spPr bwMode="auto">
            <a:xfrm>
              <a:off x="3685255" y="4622577"/>
              <a:ext cx="2577522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34AA9A2-96DC-9D67-A3F4-74DA6DDC5332}"/>
                </a:ext>
              </a:extLst>
            </p:cNvPr>
            <p:cNvSpPr/>
            <p:nvPr/>
          </p:nvSpPr>
          <p:spPr bwMode="auto">
            <a:xfrm>
              <a:off x="3644882" y="4734721"/>
              <a:ext cx="2658268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EE0E651-A432-4FB6-ED1B-311F9BEAA134}"/>
              </a:ext>
            </a:extLst>
          </p:cNvPr>
          <p:cNvGrpSpPr/>
          <p:nvPr/>
        </p:nvGrpSpPr>
        <p:grpSpPr>
          <a:xfrm>
            <a:off x="3644882" y="5537105"/>
            <a:ext cx="2658268" cy="905901"/>
            <a:chOff x="3644882" y="5537105"/>
            <a:chExt cx="2658268" cy="905901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FB74524-295D-9811-98B6-574DF99D74C2}"/>
                </a:ext>
              </a:extLst>
            </p:cNvPr>
            <p:cNvSpPr/>
            <p:nvPr/>
          </p:nvSpPr>
          <p:spPr bwMode="auto">
            <a:xfrm>
              <a:off x="3740113" y="5537105"/>
              <a:ext cx="2467806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0E4AFDEE-9AFE-67F3-545E-8BDE0ADB0EDC}"/>
                </a:ext>
              </a:extLst>
            </p:cNvPr>
            <p:cNvSpPr/>
            <p:nvPr/>
          </p:nvSpPr>
          <p:spPr bwMode="auto">
            <a:xfrm>
              <a:off x="3702013" y="5640622"/>
              <a:ext cx="2544006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6FDF8F0C-7793-B544-847E-6E9352D7CED2}"/>
                </a:ext>
              </a:extLst>
            </p:cNvPr>
            <p:cNvSpPr/>
            <p:nvPr/>
          </p:nvSpPr>
          <p:spPr bwMode="auto">
            <a:xfrm>
              <a:off x="3644882" y="5752766"/>
              <a:ext cx="2658268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44" name="フリーフォーム: 図形 243">
            <a:extLst>
              <a:ext uri="{FF2B5EF4-FFF2-40B4-BE49-F238E27FC236}">
                <a16:creationId xmlns:a16="http://schemas.microsoft.com/office/drawing/2014/main" id="{16BD8831-EFB6-6B14-6D7E-2DD069ADE51C}"/>
              </a:ext>
            </a:extLst>
          </p:cNvPr>
          <p:cNvSpPr/>
          <p:nvPr/>
        </p:nvSpPr>
        <p:spPr bwMode="auto">
          <a:xfrm>
            <a:off x="6609841" y="3939338"/>
            <a:ext cx="2512633" cy="512814"/>
          </a:xfrm>
          <a:custGeom>
            <a:avLst/>
            <a:gdLst>
              <a:gd name="connsiteX0" fmla="*/ 672232 w 4472109"/>
              <a:gd name="connsiteY0" fmla="*/ 0 h 909041"/>
              <a:gd name="connsiteX1" fmla="*/ 615763 w 4472109"/>
              <a:gd name="connsiteY1" fmla="*/ 109115 h 909041"/>
              <a:gd name="connsiteX2" fmla="*/ 687509 w 4472109"/>
              <a:gd name="connsiteY2" fmla="*/ 98951 h 909041"/>
              <a:gd name="connsiteX3" fmla="*/ 603358 w 4472109"/>
              <a:gd name="connsiteY3" fmla="*/ 254103 h 909041"/>
              <a:gd name="connsiteX4" fmla="*/ 543006 w 4472109"/>
              <a:gd name="connsiteY4" fmla="*/ 403544 h 909041"/>
              <a:gd name="connsiteX5" fmla="*/ 582287 w 4472109"/>
              <a:gd name="connsiteY5" fmla="*/ 327836 h 909041"/>
              <a:gd name="connsiteX6" fmla="*/ 1092743 w 4472109"/>
              <a:gd name="connsiteY6" fmla="*/ 0 h 909041"/>
              <a:gd name="connsiteX7" fmla="*/ 1036274 w 4472109"/>
              <a:gd name="connsiteY7" fmla="*/ 109115 h 909041"/>
              <a:gd name="connsiteX8" fmla="*/ 1108020 w 4472109"/>
              <a:gd name="connsiteY8" fmla="*/ 98951 h 909041"/>
              <a:gd name="connsiteX9" fmla="*/ 1023869 w 4472109"/>
              <a:gd name="connsiteY9" fmla="*/ 254103 h 909041"/>
              <a:gd name="connsiteX10" fmla="*/ 963518 w 4472109"/>
              <a:gd name="connsiteY10" fmla="*/ 403544 h 909041"/>
              <a:gd name="connsiteX11" fmla="*/ 1002798 w 4472109"/>
              <a:gd name="connsiteY11" fmla="*/ 327836 h 909041"/>
              <a:gd name="connsiteX12" fmla="*/ 1513254 w 4472109"/>
              <a:gd name="connsiteY12" fmla="*/ 0 h 909041"/>
              <a:gd name="connsiteX13" fmla="*/ 1456785 w 4472109"/>
              <a:gd name="connsiteY13" fmla="*/ 109115 h 909041"/>
              <a:gd name="connsiteX14" fmla="*/ 1528531 w 4472109"/>
              <a:gd name="connsiteY14" fmla="*/ 98951 h 909041"/>
              <a:gd name="connsiteX15" fmla="*/ 1444380 w 4472109"/>
              <a:gd name="connsiteY15" fmla="*/ 254103 h 909041"/>
              <a:gd name="connsiteX16" fmla="*/ 1384029 w 4472109"/>
              <a:gd name="connsiteY16" fmla="*/ 403544 h 909041"/>
              <a:gd name="connsiteX17" fmla="*/ 1423309 w 4472109"/>
              <a:gd name="connsiteY17" fmla="*/ 327836 h 909041"/>
              <a:gd name="connsiteX18" fmla="*/ 1933765 w 4472109"/>
              <a:gd name="connsiteY18" fmla="*/ 0 h 909041"/>
              <a:gd name="connsiteX19" fmla="*/ 1877296 w 4472109"/>
              <a:gd name="connsiteY19" fmla="*/ 109115 h 909041"/>
              <a:gd name="connsiteX20" fmla="*/ 1949042 w 4472109"/>
              <a:gd name="connsiteY20" fmla="*/ 98951 h 909041"/>
              <a:gd name="connsiteX21" fmla="*/ 1864891 w 4472109"/>
              <a:gd name="connsiteY21" fmla="*/ 254103 h 909041"/>
              <a:gd name="connsiteX22" fmla="*/ 1804540 w 4472109"/>
              <a:gd name="connsiteY22" fmla="*/ 403544 h 909041"/>
              <a:gd name="connsiteX23" fmla="*/ 1843820 w 4472109"/>
              <a:gd name="connsiteY23" fmla="*/ 327836 h 909041"/>
              <a:gd name="connsiteX24" fmla="*/ 2354276 w 4472109"/>
              <a:gd name="connsiteY24" fmla="*/ 0 h 909041"/>
              <a:gd name="connsiteX25" fmla="*/ 2297807 w 4472109"/>
              <a:gd name="connsiteY25" fmla="*/ 109115 h 909041"/>
              <a:gd name="connsiteX26" fmla="*/ 2369553 w 4472109"/>
              <a:gd name="connsiteY26" fmla="*/ 98951 h 909041"/>
              <a:gd name="connsiteX27" fmla="*/ 2285402 w 4472109"/>
              <a:gd name="connsiteY27" fmla="*/ 254103 h 909041"/>
              <a:gd name="connsiteX28" fmla="*/ 2225051 w 4472109"/>
              <a:gd name="connsiteY28" fmla="*/ 403544 h 909041"/>
              <a:gd name="connsiteX29" fmla="*/ 2264331 w 4472109"/>
              <a:gd name="connsiteY29" fmla="*/ 327836 h 909041"/>
              <a:gd name="connsiteX30" fmla="*/ 2774787 w 4472109"/>
              <a:gd name="connsiteY30" fmla="*/ 0 h 909041"/>
              <a:gd name="connsiteX31" fmla="*/ 2718318 w 4472109"/>
              <a:gd name="connsiteY31" fmla="*/ 109115 h 909041"/>
              <a:gd name="connsiteX32" fmla="*/ 2790064 w 4472109"/>
              <a:gd name="connsiteY32" fmla="*/ 98951 h 909041"/>
              <a:gd name="connsiteX33" fmla="*/ 2705913 w 4472109"/>
              <a:gd name="connsiteY33" fmla="*/ 254103 h 909041"/>
              <a:gd name="connsiteX34" fmla="*/ 2645562 w 4472109"/>
              <a:gd name="connsiteY34" fmla="*/ 403544 h 909041"/>
              <a:gd name="connsiteX35" fmla="*/ 2684842 w 4472109"/>
              <a:gd name="connsiteY35" fmla="*/ 327836 h 909041"/>
              <a:gd name="connsiteX36" fmla="*/ 3195298 w 4472109"/>
              <a:gd name="connsiteY36" fmla="*/ 0 h 909041"/>
              <a:gd name="connsiteX37" fmla="*/ 3138829 w 4472109"/>
              <a:gd name="connsiteY37" fmla="*/ 109115 h 909041"/>
              <a:gd name="connsiteX38" fmla="*/ 3210575 w 4472109"/>
              <a:gd name="connsiteY38" fmla="*/ 98951 h 909041"/>
              <a:gd name="connsiteX39" fmla="*/ 3126424 w 4472109"/>
              <a:gd name="connsiteY39" fmla="*/ 254103 h 909041"/>
              <a:gd name="connsiteX40" fmla="*/ 3066073 w 4472109"/>
              <a:gd name="connsiteY40" fmla="*/ 403544 h 909041"/>
              <a:gd name="connsiteX41" fmla="*/ 3105353 w 4472109"/>
              <a:gd name="connsiteY41" fmla="*/ 327836 h 909041"/>
              <a:gd name="connsiteX42" fmla="*/ 3615809 w 4472109"/>
              <a:gd name="connsiteY42" fmla="*/ 0 h 909041"/>
              <a:gd name="connsiteX43" fmla="*/ 3559340 w 4472109"/>
              <a:gd name="connsiteY43" fmla="*/ 109115 h 909041"/>
              <a:gd name="connsiteX44" fmla="*/ 3631086 w 4472109"/>
              <a:gd name="connsiteY44" fmla="*/ 98951 h 909041"/>
              <a:gd name="connsiteX45" fmla="*/ 3546935 w 4472109"/>
              <a:gd name="connsiteY45" fmla="*/ 254103 h 909041"/>
              <a:gd name="connsiteX46" fmla="*/ 3486584 w 4472109"/>
              <a:gd name="connsiteY46" fmla="*/ 403544 h 909041"/>
              <a:gd name="connsiteX47" fmla="*/ 3525864 w 4472109"/>
              <a:gd name="connsiteY47" fmla="*/ 327836 h 909041"/>
              <a:gd name="connsiteX48" fmla="*/ 4036320 w 4472109"/>
              <a:gd name="connsiteY48" fmla="*/ 0 h 909041"/>
              <a:gd name="connsiteX49" fmla="*/ 3979851 w 4472109"/>
              <a:gd name="connsiteY49" fmla="*/ 109115 h 909041"/>
              <a:gd name="connsiteX50" fmla="*/ 4051597 w 4472109"/>
              <a:gd name="connsiteY50" fmla="*/ 98951 h 909041"/>
              <a:gd name="connsiteX51" fmla="*/ 3967446 w 4472109"/>
              <a:gd name="connsiteY51" fmla="*/ 254103 h 909041"/>
              <a:gd name="connsiteX52" fmla="*/ 3907091 w 4472109"/>
              <a:gd name="connsiteY52" fmla="*/ 403553 h 909041"/>
              <a:gd name="connsiteX53" fmla="*/ 3946376 w 4472109"/>
              <a:gd name="connsiteY53" fmla="*/ 327836 h 909041"/>
              <a:gd name="connsiteX54" fmla="*/ 4456832 w 4472109"/>
              <a:gd name="connsiteY54" fmla="*/ 0 h 909041"/>
              <a:gd name="connsiteX55" fmla="*/ 4400363 w 4472109"/>
              <a:gd name="connsiteY55" fmla="*/ 109115 h 909041"/>
              <a:gd name="connsiteX56" fmla="*/ 4472109 w 4472109"/>
              <a:gd name="connsiteY56" fmla="*/ 98951 h 909041"/>
              <a:gd name="connsiteX57" fmla="*/ 4235032 w 4472109"/>
              <a:gd name="connsiteY57" fmla="*/ 789094 h 909041"/>
              <a:gd name="connsiteX58" fmla="*/ 4223397 w 4472109"/>
              <a:gd name="connsiteY58" fmla="*/ 909041 h 909041"/>
              <a:gd name="connsiteX59" fmla="*/ 3802885 w 4472109"/>
              <a:gd name="connsiteY59" fmla="*/ 909041 h 909041"/>
              <a:gd name="connsiteX60" fmla="*/ 3784600 w 4472109"/>
              <a:gd name="connsiteY60" fmla="*/ 909041 h 909041"/>
              <a:gd name="connsiteX61" fmla="*/ 3382374 w 4472109"/>
              <a:gd name="connsiteY61" fmla="*/ 909041 h 909041"/>
              <a:gd name="connsiteX62" fmla="*/ 3364088 w 4472109"/>
              <a:gd name="connsiteY62" fmla="*/ 909041 h 909041"/>
              <a:gd name="connsiteX63" fmla="*/ 2961863 w 4472109"/>
              <a:gd name="connsiteY63" fmla="*/ 909041 h 909041"/>
              <a:gd name="connsiteX64" fmla="*/ 2943577 w 4472109"/>
              <a:gd name="connsiteY64" fmla="*/ 909041 h 909041"/>
              <a:gd name="connsiteX65" fmla="*/ 2541352 w 4472109"/>
              <a:gd name="connsiteY65" fmla="*/ 909041 h 909041"/>
              <a:gd name="connsiteX66" fmla="*/ 2523066 w 4472109"/>
              <a:gd name="connsiteY66" fmla="*/ 909041 h 909041"/>
              <a:gd name="connsiteX67" fmla="*/ 2120841 w 4472109"/>
              <a:gd name="connsiteY67" fmla="*/ 909041 h 909041"/>
              <a:gd name="connsiteX68" fmla="*/ 2102555 w 4472109"/>
              <a:gd name="connsiteY68" fmla="*/ 909041 h 909041"/>
              <a:gd name="connsiteX69" fmla="*/ 1700330 w 4472109"/>
              <a:gd name="connsiteY69" fmla="*/ 909041 h 909041"/>
              <a:gd name="connsiteX70" fmla="*/ 1682044 w 4472109"/>
              <a:gd name="connsiteY70" fmla="*/ 909041 h 909041"/>
              <a:gd name="connsiteX71" fmla="*/ 1279819 w 4472109"/>
              <a:gd name="connsiteY71" fmla="*/ 909041 h 909041"/>
              <a:gd name="connsiteX72" fmla="*/ 1261533 w 4472109"/>
              <a:gd name="connsiteY72" fmla="*/ 909041 h 909041"/>
              <a:gd name="connsiteX73" fmla="*/ 859308 w 4472109"/>
              <a:gd name="connsiteY73" fmla="*/ 909041 h 909041"/>
              <a:gd name="connsiteX74" fmla="*/ 841022 w 4472109"/>
              <a:gd name="connsiteY74" fmla="*/ 909041 h 909041"/>
              <a:gd name="connsiteX75" fmla="*/ 438797 w 4472109"/>
              <a:gd name="connsiteY75" fmla="*/ 909041 h 909041"/>
              <a:gd name="connsiteX76" fmla="*/ 420511 w 4472109"/>
              <a:gd name="connsiteY76" fmla="*/ 909041 h 909041"/>
              <a:gd name="connsiteX77" fmla="*/ 0 w 4472109"/>
              <a:gd name="connsiteY77" fmla="*/ 909041 h 909041"/>
              <a:gd name="connsiteX78" fmla="*/ 10872 w 4472109"/>
              <a:gd name="connsiteY78" fmla="*/ 757480 h 909041"/>
              <a:gd name="connsiteX79" fmla="*/ 672232 w 4472109"/>
              <a:gd name="connsiteY79" fmla="*/ 0 h 90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472109" h="909041">
                <a:moveTo>
                  <a:pt x="672232" y="0"/>
                </a:moveTo>
                <a:lnTo>
                  <a:pt x="615763" y="109115"/>
                </a:lnTo>
                <a:lnTo>
                  <a:pt x="687509" y="98951"/>
                </a:lnTo>
                <a:cubicBezTo>
                  <a:pt x="656841" y="148187"/>
                  <a:pt x="628754" y="200042"/>
                  <a:pt x="603358" y="254103"/>
                </a:cubicBezTo>
                <a:lnTo>
                  <a:pt x="543006" y="403544"/>
                </a:lnTo>
                <a:lnTo>
                  <a:pt x="582287" y="327836"/>
                </a:lnTo>
                <a:cubicBezTo>
                  <a:pt x="706069" y="127026"/>
                  <a:pt x="888850" y="0"/>
                  <a:pt x="1092743" y="0"/>
                </a:cubicBezTo>
                <a:lnTo>
                  <a:pt x="1036274" y="109115"/>
                </a:lnTo>
                <a:lnTo>
                  <a:pt x="1108020" y="98951"/>
                </a:lnTo>
                <a:cubicBezTo>
                  <a:pt x="1077352" y="148187"/>
                  <a:pt x="1049265" y="200042"/>
                  <a:pt x="1023869" y="254103"/>
                </a:cubicBezTo>
                <a:lnTo>
                  <a:pt x="963518" y="403544"/>
                </a:lnTo>
                <a:lnTo>
                  <a:pt x="1002798" y="327836"/>
                </a:lnTo>
                <a:cubicBezTo>
                  <a:pt x="1126580" y="127026"/>
                  <a:pt x="1309361" y="0"/>
                  <a:pt x="1513254" y="0"/>
                </a:cubicBezTo>
                <a:lnTo>
                  <a:pt x="1456785" y="109115"/>
                </a:lnTo>
                <a:lnTo>
                  <a:pt x="1528531" y="98951"/>
                </a:lnTo>
                <a:cubicBezTo>
                  <a:pt x="1497863" y="148187"/>
                  <a:pt x="1469776" y="200042"/>
                  <a:pt x="1444380" y="254103"/>
                </a:cubicBezTo>
                <a:lnTo>
                  <a:pt x="1384029" y="403544"/>
                </a:lnTo>
                <a:lnTo>
                  <a:pt x="1423309" y="327836"/>
                </a:lnTo>
                <a:cubicBezTo>
                  <a:pt x="1547091" y="127026"/>
                  <a:pt x="1729872" y="0"/>
                  <a:pt x="1933765" y="0"/>
                </a:cubicBezTo>
                <a:lnTo>
                  <a:pt x="1877296" y="109115"/>
                </a:lnTo>
                <a:lnTo>
                  <a:pt x="1949042" y="98951"/>
                </a:lnTo>
                <a:cubicBezTo>
                  <a:pt x="1918374" y="148187"/>
                  <a:pt x="1890287" y="200042"/>
                  <a:pt x="1864891" y="254103"/>
                </a:cubicBezTo>
                <a:lnTo>
                  <a:pt x="1804540" y="403544"/>
                </a:lnTo>
                <a:lnTo>
                  <a:pt x="1843820" y="327836"/>
                </a:lnTo>
                <a:cubicBezTo>
                  <a:pt x="1967602" y="127026"/>
                  <a:pt x="2150383" y="0"/>
                  <a:pt x="2354276" y="0"/>
                </a:cubicBezTo>
                <a:lnTo>
                  <a:pt x="2297807" y="109115"/>
                </a:lnTo>
                <a:lnTo>
                  <a:pt x="2369553" y="98951"/>
                </a:lnTo>
                <a:cubicBezTo>
                  <a:pt x="2338885" y="148187"/>
                  <a:pt x="2310798" y="200042"/>
                  <a:pt x="2285402" y="254103"/>
                </a:cubicBezTo>
                <a:lnTo>
                  <a:pt x="2225051" y="403544"/>
                </a:lnTo>
                <a:lnTo>
                  <a:pt x="2264331" y="327836"/>
                </a:lnTo>
                <a:cubicBezTo>
                  <a:pt x="2388113" y="127026"/>
                  <a:pt x="2570894" y="0"/>
                  <a:pt x="2774787" y="0"/>
                </a:cubicBezTo>
                <a:lnTo>
                  <a:pt x="2718318" y="109115"/>
                </a:lnTo>
                <a:lnTo>
                  <a:pt x="2790064" y="98951"/>
                </a:lnTo>
                <a:cubicBezTo>
                  <a:pt x="2759396" y="148187"/>
                  <a:pt x="2731309" y="200042"/>
                  <a:pt x="2705913" y="254103"/>
                </a:cubicBezTo>
                <a:lnTo>
                  <a:pt x="2645562" y="403544"/>
                </a:lnTo>
                <a:lnTo>
                  <a:pt x="2684842" y="327836"/>
                </a:lnTo>
                <a:cubicBezTo>
                  <a:pt x="2808624" y="127026"/>
                  <a:pt x="2991405" y="0"/>
                  <a:pt x="3195298" y="0"/>
                </a:cubicBezTo>
                <a:lnTo>
                  <a:pt x="3138829" y="109115"/>
                </a:lnTo>
                <a:lnTo>
                  <a:pt x="3210575" y="98951"/>
                </a:lnTo>
                <a:cubicBezTo>
                  <a:pt x="3179907" y="148187"/>
                  <a:pt x="3151820" y="200042"/>
                  <a:pt x="3126424" y="254103"/>
                </a:cubicBezTo>
                <a:lnTo>
                  <a:pt x="3066073" y="403544"/>
                </a:lnTo>
                <a:lnTo>
                  <a:pt x="3105353" y="327836"/>
                </a:lnTo>
                <a:cubicBezTo>
                  <a:pt x="3229135" y="127026"/>
                  <a:pt x="3411916" y="0"/>
                  <a:pt x="3615809" y="0"/>
                </a:cubicBezTo>
                <a:lnTo>
                  <a:pt x="3559340" y="109115"/>
                </a:lnTo>
                <a:lnTo>
                  <a:pt x="3631086" y="98951"/>
                </a:lnTo>
                <a:cubicBezTo>
                  <a:pt x="3600418" y="148187"/>
                  <a:pt x="3572331" y="200042"/>
                  <a:pt x="3546935" y="254103"/>
                </a:cubicBezTo>
                <a:lnTo>
                  <a:pt x="3486584" y="403544"/>
                </a:lnTo>
                <a:lnTo>
                  <a:pt x="3525864" y="327836"/>
                </a:lnTo>
                <a:cubicBezTo>
                  <a:pt x="3649646" y="127026"/>
                  <a:pt x="3832427" y="0"/>
                  <a:pt x="4036320" y="0"/>
                </a:cubicBezTo>
                <a:lnTo>
                  <a:pt x="3979851" y="109115"/>
                </a:lnTo>
                <a:lnTo>
                  <a:pt x="4051597" y="98951"/>
                </a:lnTo>
                <a:cubicBezTo>
                  <a:pt x="4020929" y="148187"/>
                  <a:pt x="3992842" y="200042"/>
                  <a:pt x="3967446" y="254103"/>
                </a:cubicBezTo>
                <a:lnTo>
                  <a:pt x="3907091" y="403553"/>
                </a:lnTo>
                <a:lnTo>
                  <a:pt x="3946376" y="327836"/>
                </a:lnTo>
                <a:cubicBezTo>
                  <a:pt x="4070158" y="127026"/>
                  <a:pt x="4252939" y="0"/>
                  <a:pt x="4456832" y="0"/>
                </a:cubicBezTo>
                <a:lnTo>
                  <a:pt x="4400363" y="109115"/>
                </a:lnTo>
                <a:lnTo>
                  <a:pt x="4472109" y="98951"/>
                </a:lnTo>
                <a:cubicBezTo>
                  <a:pt x="4349438" y="295892"/>
                  <a:pt x="4268056" y="534750"/>
                  <a:pt x="4235032" y="789094"/>
                </a:cubicBezTo>
                <a:lnTo>
                  <a:pt x="4223397" y="909041"/>
                </a:lnTo>
                <a:lnTo>
                  <a:pt x="3802885" y="909041"/>
                </a:lnTo>
                <a:lnTo>
                  <a:pt x="3784600" y="909041"/>
                </a:lnTo>
                <a:lnTo>
                  <a:pt x="3382374" y="909041"/>
                </a:lnTo>
                <a:lnTo>
                  <a:pt x="3364088" y="909041"/>
                </a:lnTo>
                <a:lnTo>
                  <a:pt x="2961863" y="909041"/>
                </a:lnTo>
                <a:lnTo>
                  <a:pt x="2943577" y="909041"/>
                </a:lnTo>
                <a:lnTo>
                  <a:pt x="2541352" y="909041"/>
                </a:lnTo>
                <a:lnTo>
                  <a:pt x="2523066" y="909041"/>
                </a:lnTo>
                <a:lnTo>
                  <a:pt x="2120841" y="909041"/>
                </a:lnTo>
                <a:lnTo>
                  <a:pt x="2102555" y="909041"/>
                </a:lnTo>
                <a:lnTo>
                  <a:pt x="1700330" y="909041"/>
                </a:lnTo>
                <a:lnTo>
                  <a:pt x="1682044" y="909041"/>
                </a:lnTo>
                <a:lnTo>
                  <a:pt x="1279819" y="909041"/>
                </a:lnTo>
                <a:lnTo>
                  <a:pt x="1261533" y="909041"/>
                </a:lnTo>
                <a:lnTo>
                  <a:pt x="859308" y="909041"/>
                </a:lnTo>
                <a:lnTo>
                  <a:pt x="841022" y="909041"/>
                </a:lnTo>
                <a:lnTo>
                  <a:pt x="438797" y="909041"/>
                </a:lnTo>
                <a:lnTo>
                  <a:pt x="420511" y="909041"/>
                </a:lnTo>
                <a:lnTo>
                  <a:pt x="0" y="909041"/>
                </a:lnTo>
                <a:lnTo>
                  <a:pt x="10872" y="757480"/>
                </a:lnTo>
                <a:cubicBezTo>
                  <a:pt x="73821" y="325187"/>
                  <a:pt x="346003" y="0"/>
                  <a:pt x="672232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CFDD4B7B-8460-14E9-A604-D4B181504D3E}"/>
              </a:ext>
            </a:extLst>
          </p:cNvPr>
          <p:cNvGrpSpPr/>
          <p:nvPr/>
        </p:nvGrpSpPr>
        <p:grpSpPr>
          <a:xfrm>
            <a:off x="6577734" y="5655800"/>
            <a:ext cx="2669784" cy="785865"/>
            <a:chOff x="6586360" y="4598525"/>
            <a:chExt cx="3056947" cy="785865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03742281-D3CC-2137-90DC-725E0049AE36}"/>
                </a:ext>
              </a:extLst>
            </p:cNvPr>
            <p:cNvSpPr/>
            <p:nvPr/>
          </p:nvSpPr>
          <p:spPr bwMode="auto">
            <a:xfrm>
              <a:off x="6715405" y="4598525"/>
              <a:ext cx="2877006" cy="512814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726834EC-06D9-F5FF-A0FB-8050CB692C4B}"/>
                </a:ext>
              </a:extLst>
            </p:cNvPr>
            <p:cNvSpPr/>
            <p:nvPr/>
          </p:nvSpPr>
          <p:spPr bwMode="auto">
            <a:xfrm>
              <a:off x="6586360" y="4730141"/>
              <a:ext cx="3052844" cy="654249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5B8565C2-C3B5-F793-82CB-3E54D13FD99F}"/>
                </a:ext>
              </a:extLst>
            </p:cNvPr>
            <p:cNvSpPr/>
            <p:nvPr/>
          </p:nvSpPr>
          <p:spPr bwMode="auto">
            <a:xfrm>
              <a:off x="6766300" y="4871575"/>
              <a:ext cx="2877007" cy="512814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180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草むら図形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D4178A9-245B-C2A3-C010-472FAB149F84}"/>
              </a:ext>
            </a:extLst>
          </p:cNvPr>
          <p:cNvGrpSpPr/>
          <p:nvPr/>
        </p:nvGrpSpPr>
        <p:grpSpPr>
          <a:xfrm>
            <a:off x="735209" y="1767108"/>
            <a:ext cx="2639293" cy="706612"/>
            <a:chOff x="535526" y="1249348"/>
            <a:chExt cx="2970631" cy="706612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9E1CF2D-2AEC-9A19-DA3A-4552AA7BDD36}"/>
                </a:ext>
              </a:extLst>
            </p:cNvPr>
            <p:cNvSpPr/>
            <p:nvPr/>
          </p:nvSpPr>
          <p:spPr bwMode="auto">
            <a:xfrm>
              <a:off x="535526" y="1249348"/>
              <a:ext cx="2734465" cy="706612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B5227A8-C75D-53DC-AA35-A67248D16991}"/>
                </a:ext>
              </a:extLst>
            </p:cNvPr>
            <p:cNvSpPr/>
            <p:nvPr/>
          </p:nvSpPr>
          <p:spPr bwMode="auto">
            <a:xfrm>
              <a:off x="684288" y="1372237"/>
              <a:ext cx="2821869" cy="583723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90F113-2ED6-19A6-29A0-17E98ADC2501}"/>
              </a:ext>
            </a:extLst>
          </p:cNvPr>
          <p:cNvGrpSpPr/>
          <p:nvPr/>
        </p:nvGrpSpPr>
        <p:grpSpPr>
          <a:xfrm>
            <a:off x="679090" y="2625503"/>
            <a:ext cx="2639292" cy="911312"/>
            <a:chOff x="679090" y="2672673"/>
            <a:chExt cx="2501319" cy="864141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60E91E5-C8C4-776F-0EDF-D67006D58D2F}"/>
                </a:ext>
              </a:extLst>
            </p:cNvPr>
            <p:cNvSpPr/>
            <p:nvPr/>
          </p:nvSpPr>
          <p:spPr bwMode="auto">
            <a:xfrm>
              <a:off x="679090" y="2764839"/>
              <a:ext cx="2501319" cy="771975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B520D64-4645-ABF9-B3AE-79510EEC8DA6}"/>
                </a:ext>
              </a:extLst>
            </p:cNvPr>
            <p:cNvSpPr/>
            <p:nvPr/>
          </p:nvSpPr>
          <p:spPr bwMode="auto">
            <a:xfrm>
              <a:off x="851375" y="2857981"/>
              <a:ext cx="2329034" cy="678832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3778373-10F9-B442-AE16-302D5C6F7289}"/>
                </a:ext>
              </a:extLst>
            </p:cNvPr>
            <p:cNvSpPr/>
            <p:nvPr/>
          </p:nvSpPr>
          <p:spPr bwMode="auto">
            <a:xfrm>
              <a:off x="794464" y="2672673"/>
              <a:ext cx="2219477" cy="863165"/>
            </a:xfrm>
            <a:custGeom>
              <a:avLst/>
              <a:gdLst>
                <a:gd name="connsiteX0" fmla="*/ 4603427 w 4603427"/>
                <a:gd name="connsiteY0" fmla="*/ 0 h 877598"/>
                <a:gd name="connsiteX1" fmla="*/ 3805429 w 4603427"/>
                <a:gd name="connsiteY1" fmla="*/ 820906 h 877598"/>
                <a:gd name="connsiteX2" fmla="*/ 3800339 w 4603427"/>
                <a:gd name="connsiteY2" fmla="*/ 877598 h 877598"/>
                <a:gd name="connsiteX3" fmla="*/ 3535681 w 4603427"/>
                <a:gd name="connsiteY3" fmla="*/ 877598 h 877598"/>
                <a:gd name="connsiteX4" fmla="*/ 3545251 w 4603427"/>
                <a:gd name="connsiteY4" fmla="*/ 790568 h 877598"/>
                <a:gd name="connsiteX5" fmla="*/ 4603427 w 4603427"/>
                <a:gd name="connsiteY5" fmla="*/ 0 h 877598"/>
                <a:gd name="connsiteX6" fmla="*/ 4098329 w 4603427"/>
                <a:gd name="connsiteY6" fmla="*/ 0 h 877598"/>
                <a:gd name="connsiteX7" fmla="*/ 3300331 w 4603427"/>
                <a:gd name="connsiteY7" fmla="*/ 820906 h 877598"/>
                <a:gd name="connsiteX8" fmla="*/ 3295241 w 4603427"/>
                <a:gd name="connsiteY8" fmla="*/ 877598 h 877598"/>
                <a:gd name="connsiteX9" fmla="*/ 3030582 w 4603427"/>
                <a:gd name="connsiteY9" fmla="*/ 877598 h 877598"/>
                <a:gd name="connsiteX10" fmla="*/ 3040153 w 4603427"/>
                <a:gd name="connsiteY10" fmla="*/ 790568 h 877598"/>
                <a:gd name="connsiteX11" fmla="*/ 4098329 w 4603427"/>
                <a:gd name="connsiteY11" fmla="*/ 0 h 877598"/>
                <a:gd name="connsiteX12" fmla="*/ 3593232 w 4603427"/>
                <a:gd name="connsiteY12" fmla="*/ 0 h 877598"/>
                <a:gd name="connsiteX13" fmla="*/ 2795234 w 4603427"/>
                <a:gd name="connsiteY13" fmla="*/ 820906 h 877598"/>
                <a:gd name="connsiteX14" fmla="*/ 2790144 w 4603427"/>
                <a:gd name="connsiteY14" fmla="*/ 877598 h 877598"/>
                <a:gd name="connsiteX15" fmla="*/ 2525485 w 4603427"/>
                <a:gd name="connsiteY15" fmla="*/ 877598 h 877598"/>
                <a:gd name="connsiteX16" fmla="*/ 2535056 w 4603427"/>
                <a:gd name="connsiteY16" fmla="*/ 790568 h 877598"/>
                <a:gd name="connsiteX17" fmla="*/ 3593232 w 4603427"/>
                <a:gd name="connsiteY17" fmla="*/ 0 h 877598"/>
                <a:gd name="connsiteX18" fmla="*/ 3088135 w 4603427"/>
                <a:gd name="connsiteY18" fmla="*/ 0 h 877598"/>
                <a:gd name="connsiteX19" fmla="*/ 2290137 w 4603427"/>
                <a:gd name="connsiteY19" fmla="*/ 820906 h 877598"/>
                <a:gd name="connsiteX20" fmla="*/ 2285047 w 4603427"/>
                <a:gd name="connsiteY20" fmla="*/ 877598 h 877598"/>
                <a:gd name="connsiteX21" fmla="*/ 2020388 w 4603427"/>
                <a:gd name="connsiteY21" fmla="*/ 877598 h 877598"/>
                <a:gd name="connsiteX22" fmla="*/ 2029959 w 4603427"/>
                <a:gd name="connsiteY22" fmla="*/ 790568 h 877598"/>
                <a:gd name="connsiteX23" fmla="*/ 3088135 w 4603427"/>
                <a:gd name="connsiteY23" fmla="*/ 0 h 877598"/>
                <a:gd name="connsiteX24" fmla="*/ 2583038 w 4603427"/>
                <a:gd name="connsiteY24" fmla="*/ 0 h 877598"/>
                <a:gd name="connsiteX25" fmla="*/ 1785040 w 4603427"/>
                <a:gd name="connsiteY25" fmla="*/ 820906 h 877598"/>
                <a:gd name="connsiteX26" fmla="*/ 1779950 w 4603427"/>
                <a:gd name="connsiteY26" fmla="*/ 877598 h 877598"/>
                <a:gd name="connsiteX27" fmla="*/ 1515291 w 4603427"/>
                <a:gd name="connsiteY27" fmla="*/ 877598 h 877598"/>
                <a:gd name="connsiteX28" fmla="*/ 1524862 w 4603427"/>
                <a:gd name="connsiteY28" fmla="*/ 790568 h 877598"/>
                <a:gd name="connsiteX29" fmla="*/ 2583038 w 4603427"/>
                <a:gd name="connsiteY29" fmla="*/ 0 h 877598"/>
                <a:gd name="connsiteX30" fmla="*/ 2077941 w 4603427"/>
                <a:gd name="connsiteY30" fmla="*/ 0 h 877598"/>
                <a:gd name="connsiteX31" fmla="*/ 1279943 w 4603427"/>
                <a:gd name="connsiteY31" fmla="*/ 820906 h 877598"/>
                <a:gd name="connsiteX32" fmla="*/ 1274853 w 4603427"/>
                <a:gd name="connsiteY32" fmla="*/ 877598 h 877598"/>
                <a:gd name="connsiteX33" fmla="*/ 1010194 w 4603427"/>
                <a:gd name="connsiteY33" fmla="*/ 877598 h 877598"/>
                <a:gd name="connsiteX34" fmla="*/ 1019765 w 4603427"/>
                <a:gd name="connsiteY34" fmla="*/ 790568 h 877598"/>
                <a:gd name="connsiteX35" fmla="*/ 2077941 w 4603427"/>
                <a:gd name="connsiteY35" fmla="*/ 0 h 877598"/>
                <a:gd name="connsiteX36" fmla="*/ 1572844 w 4603427"/>
                <a:gd name="connsiteY36" fmla="*/ 0 h 877598"/>
                <a:gd name="connsiteX37" fmla="*/ 774846 w 4603427"/>
                <a:gd name="connsiteY37" fmla="*/ 820906 h 877598"/>
                <a:gd name="connsiteX38" fmla="*/ 769756 w 4603427"/>
                <a:gd name="connsiteY38" fmla="*/ 877598 h 877598"/>
                <a:gd name="connsiteX39" fmla="*/ 505097 w 4603427"/>
                <a:gd name="connsiteY39" fmla="*/ 877598 h 877598"/>
                <a:gd name="connsiteX40" fmla="*/ 514668 w 4603427"/>
                <a:gd name="connsiteY40" fmla="*/ 790568 h 877598"/>
                <a:gd name="connsiteX41" fmla="*/ 1572844 w 4603427"/>
                <a:gd name="connsiteY41" fmla="*/ 0 h 877598"/>
                <a:gd name="connsiteX42" fmla="*/ 1067747 w 4603427"/>
                <a:gd name="connsiteY42" fmla="*/ 0 h 877598"/>
                <a:gd name="connsiteX43" fmla="*/ 269749 w 4603427"/>
                <a:gd name="connsiteY43" fmla="*/ 820906 h 877598"/>
                <a:gd name="connsiteX44" fmla="*/ 264659 w 4603427"/>
                <a:gd name="connsiteY44" fmla="*/ 877598 h 877598"/>
                <a:gd name="connsiteX45" fmla="*/ 0 w 4603427"/>
                <a:gd name="connsiteY45" fmla="*/ 877598 h 877598"/>
                <a:gd name="connsiteX46" fmla="*/ 9571 w 4603427"/>
                <a:gd name="connsiteY46" fmla="*/ 790568 h 877598"/>
                <a:gd name="connsiteX47" fmla="*/ 1067747 w 4603427"/>
                <a:gd name="connsiteY47" fmla="*/ 0 h 87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603427" h="877598">
                  <a:moveTo>
                    <a:pt x="4603427" y="0"/>
                  </a:moveTo>
                  <a:cubicBezTo>
                    <a:pt x="4182096" y="111112"/>
                    <a:pt x="3875496" y="434181"/>
                    <a:pt x="3805429" y="820906"/>
                  </a:cubicBezTo>
                  <a:lnTo>
                    <a:pt x="3800339" y="877598"/>
                  </a:lnTo>
                  <a:lnTo>
                    <a:pt x="3535681" y="877598"/>
                  </a:lnTo>
                  <a:lnTo>
                    <a:pt x="3545251" y="790568"/>
                  </a:lnTo>
                  <a:cubicBezTo>
                    <a:pt x="3645969" y="339392"/>
                    <a:pt x="4081460" y="0"/>
                    <a:pt x="4603427" y="0"/>
                  </a:cubicBezTo>
                  <a:close/>
                  <a:moveTo>
                    <a:pt x="4098329" y="0"/>
                  </a:moveTo>
                  <a:cubicBezTo>
                    <a:pt x="3676998" y="111112"/>
                    <a:pt x="3370398" y="434181"/>
                    <a:pt x="3300331" y="820906"/>
                  </a:cubicBezTo>
                  <a:lnTo>
                    <a:pt x="3295241" y="877598"/>
                  </a:lnTo>
                  <a:lnTo>
                    <a:pt x="3030582" y="877598"/>
                  </a:lnTo>
                  <a:lnTo>
                    <a:pt x="3040153" y="790568"/>
                  </a:lnTo>
                  <a:cubicBezTo>
                    <a:pt x="3140871" y="339392"/>
                    <a:pt x="3576362" y="0"/>
                    <a:pt x="4098329" y="0"/>
                  </a:cubicBezTo>
                  <a:close/>
                  <a:moveTo>
                    <a:pt x="3593232" y="0"/>
                  </a:moveTo>
                  <a:cubicBezTo>
                    <a:pt x="3171901" y="111112"/>
                    <a:pt x="2865301" y="434181"/>
                    <a:pt x="2795234" y="820906"/>
                  </a:cubicBezTo>
                  <a:lnTo>
                    <a:pt x="2790144" y="877598"/>
                  </a:lnTo>
                  <a:lnTo>
                    <a:pt x="2525485" y="877598"/>
                  </a:lnTo>
                  <a:lnTo>
                    <a:pt x="2535056" y="790568"/>
                  </a:lnTo>
                  <a:cubicBezTo>
                    <a:pt x="2635773" y="339392"/>
                    <a:pt x="3071265" y="0"/>
                    <a:pt x="3593232" y="0"/>
                  </a:cubicBezTo>
                  <a:close/>
                  <a:moveTo>
                    <a:pt x="3088135" y="0"/>
                  </a:moveTo>
                  <a:cubicBezTo>
                    <a:pt x="2666804" y="111112"/>
                    <a:pt x="2360204" y="434181"/>
                    <a:pt x="2290137" y="820906"/>
                  </a:cubicBezTo>
                  <a:lnTo>
                    <a:pt x="2285047" y="877598"/>
                  </a:lnTo>
                  <a:lnTo>
                    <a:pt x="2020388" y="877598"/>
                  </a:lnTo>
                  <a:lnTo>
                    <a:pt x="2029959" y="790568"/>
                  </a:lnTo>
                  <a:cubicBezTo>
                    <a:pt x="2130677" y="339392"/>
                    <a:pt x="2566168" y="0"/>
                    <a:pt x="3088135" y="0"/>
                  </a:cubicBezTo>
                  <a:close/>
                  <a:moveTo>
                    <a:pt x="2583038" y="0"/>
                  </a:moveTo>
                  <a:cubicBezTo>
                    <a:pt x="2161707" y="111112"/>
                    <a:pt x="1855107" y="434181"/>
                    <a:pt x="1785040" y="820906"/>
                  </a:cubicBezTo>
                  <a:lnTo>
                    <a:pt x="1779950" y="877598"/>
                  </a:lnTo>
                  <a:lnTo>
                    <a:pt x="1515291" y="877598"/>
                  </a:lnTo>
                  <a:lnTo>
                    <a:pt x="1524862" y="790568"/>
                  </a:lnTo>
                  <a:cubicBezTo>
                    <a:pt x="1625580" y="339392"/>
                    <a:pt x="2061071" y="0"/>
                    <a:pt x="2583038" y="0"/>
                  </a:cubicBezTo>
                  <a:close/>
                  <a:moveTo>
                    <a:pt x="2077941" y="0"/>
                  </a:moveTo>
                  <a:cubicBezTo>
                    <a:pt x="1656610" y="111112"/>
                    <a:pt x="1350010" y="434181"/>
                    <a:pt x="1279943" y="820906"/>
                  </a:cubicBezTo>
                  <a:lnTo>
                    <a:pt x="1274853" y="877598"/>
                  </a:lnTo>
                  <a:lnTo>
                    <a:pt x="1010194" y="877598"/>
                  </a:lnTo>
                  <a:lnTo>
                    <a:pt x="1019765" y="790568"/>
                  </a:lnTo>
                  <a:cubicBezTo>
                    <a:pt x="1120483" y="339392"/>
                    <a:pt x="1555974" y="0"/>
                    <a:pt x="2077941" y="0"/>
                  </a:cubicBezTo>
                  <a:close/>
                  <a:moveTo>
                    <a:pt x="1572844" y="0"/>
                  </a:moveTo>
                  <a:cubicBezTo>
                    <a:pt x="1151513" y="111112"/>
                    <a:pt x="844913" y="434181"/>
                    <a:pt x="774846" y="820906"/>
                  </a:cubicBezTo>
                  <a:lnTo>
                    <a:pt x="769756" y="877598"/>
                  </a:lnTo>
                  <a:lnTo>
                    <a:pt x="505097" y="877598"/>
                  </a:lnTo>
                  <a:lnTo>
                    <a:pt x="514668" y="790568"/>
                  </a:lnTo>
                  <a:cubicBezTo>
                    <a:pt x="615386" y="339392"/>
                    <a:pt x="1050878" y="0"/>
                    <a:pt x="1572844" y="0"/>
                  </a:cubicBezTo>
                  <a:close/>
                  <a:moveTo>
                    <a:pt x="1067747" y="0"/>
                  </a:moveTo>
                  <a:cubicBezTo>
                    <a:pt x="646417" y="111112"/>
                    <a:pt x="339816" y="434181"/>
                    <a:pt x="269749" y="820906"/>
                  </a:cubicBezTo>
                  <a:lnTo>
                    <a:pt x="264659" y="877598"/>
                  </a:lnTo>
                  <a:lnTo>
                    <a:pt x="0" y="877598"/>
                  </a:lnTo>
                  <a:lnTo>
                    <a:pt x="9571" y="790568"/>
                  </a:lnTo>
                  <a:cubicBezTo>
                    <a:pt x="110289" y="339392"/>
                    <a:pt x="545781" y="0"/>
                    <a:pt x="106774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FEEF0CEB-3386-5123-ABA7-FBADFCF2563E}"/>
              </a:ext>
            </a:extLst>
          </p:cNvPr>
          <p:cNvSpPr/>
          <p:nvPr/>
        </p:nvSpPr>
        <p:spPr bwMode="auto">
          <a:xfrm>
            <a:off x="6608718" y="900344"/>
            <a:ext cx="2552536" cy="625016"/>
          </a:xfrm>
          <a:custGeom>
            <a:avLst/>
            <a:gdLst>
              <a:gd name="connsiteX0" fmla="*/ 782185 w 4889365"/>
              <a:gd name="connsiteY0" fmla="*/ 0 h 915585"/>
              <a:gd name="connsiteX1" fmla="*/ 561606 w 4889365"/>
              <a:gd name="connsiteY1" fmla="*/ 439742 h 915585"/>
              <a:gd name="connsiteX2" fmla="*/ 544790 w 4889365"/>
              <a:gd name="connsiteY2" fmla="*/ 512330 h 915585"/>
              <a:gd name="connsiteX3" fmla="*/ 587889 w 4889365"/>
              <a:gd name="connsiteY3" fmla="*/ 416688 h 915585"/>
              <a:gd name="connsiteX4" fmla="*/ 1238538 w 4889365"/>
              <a:gd name="connsiteY4" fmla="*/ 0 h 915585"/>
              <a:gd name="connsiteX5" fmla="*/ 1017959 w 4889365"/>
              <a:gd name="connsiteY5" fmla="*/ 439742 h 915585"/>
              <a:gd name="connsiteX6" fmla="*/ 1001143 w 4889365"/>
              <a:gd name="connsiteY6" fmla="*/ 512330 h 915585"/>
              <a:gd name="connsiteX7" fmla="*/ 1044242 w 4889365"/>
              <a:gd name="connsiteY7" fmla="*/ 416688 h 915585"/>
              <a:gd name="connsiteX8" fmla="*/ 1694891 w 4889365"/>
              <a:gd name="connsiteY8" fmla="*/ 0 h 915585"/>
              <a:gd name="connsiteX9" fmla="*/ 1474312 w 4889365"/>
              <a:gd name="connsiteY9" fmla="*/ 439742 h 915585"/>
              <a:gd name="connsiteX10" fmla="*/ 1449971 w 4889365"/>
              <a:gd name="connsiteY10" fmla="*/ 529027 h 915585"/>
              <a:gd name="connsiteX11" fmla="*/ 1500595 w 4889365"/>
              <a:gd name="connsiteY11" fmla="*/ 416688 h 915585"/>
              <a:gd name="connsiteX12" fmla="*/ 2151244 w 4889365"/>
              <a:gd name="connsiteY12" fmla="*/ 0 h 915585"/>
              <a:gd name="connsiteX13" fmla="*/ 1930665 w 4889365"/>
              <a:gd name="connsiteY13" fmla="*/ 439742 h 915585"/>
              <a:gd name="connsiteX14" fmla="*/ 1913848 w 4889365"/>
              <a:gd name="connsiteY14" fmla="*/ 512330 h 915585"/>
              <a:gd name="connsiteX15" fmla="*/ 1956948 w 4889365"/>
              <a:gd name="connsiteY15" fmla="*/ 416688 h 915585"/>
              <a:gd name="connsiteX16" fmla="*/ 2607597 w 4889365"/>
              <a:gd name="connsiteY16" fmla="*/ 0 h 915585"/>
              <a:gd name="connsiteX17" fmla="*/ 2387018 w 4889365"/>
              <a:gd name="connsiteY17" fmla="*/ 439742 h 915585"/>
              <a:gd name="connsiteX18" fmla="*/ 2370201 w 4889365"/>
              <a:gd name="connsiteY18" fmla="*/ 512330 h 915585"/>
              <a:gd name="connsiteX19" fmla="*/ 2413301 w 4889365"/>
              <a:gd name="connsiteY19" fmla="*/ 416688 h 915585"/>
              <a:gd name="connsiteX20" fmla="*/ 3063950 w 4889365"/>
              <a:gd name="connsiteY20" fmla="*/ 0 h 915585"/>
              <a:gd name="connsiteX21" fmla="*/ 2843371 w 4889365"/>
              <a:gd name="connsiteY21" fmla="*/ 439742 h 915585"/>
              <a:gd name="connsiteX22" fmla="*/ 2826555 w 4889365"/>
              <a:gd name="connsiteY22" fmla="*/ 512330 h 915585"/>
              <a:gd name="connsiteX23" fmla="*/ 2869654 w 4889365"/>
              <a:gd name="connsiteY23" fmla="*/ 416688 h 915585"/>
              <a:gd name="connsiteX24" fmla="*/ 3520303 w 4889365"/>
              <a:gd name="connsiteY24" fmla="*/ 0 h 915585"/>
              <a:gd name="connsiteX25" fmla="*/ 3299724 w 4889365"/>
              <a:gd name="connsiteY25" fmla="*/ 439742 h 915585"/>
              <a:gd name="connsiteX26" fmla="*/ 3282908 w 4889365"/>
              <a:gd name="connsiteY26" fmla="*/ 512330 h 915585"/>
              <a:gd name="connsiteX27" fmla="*/ 3326007 w 4889365"/>
              <a:gd name="connsiteY27" fmla="*/ 416688 h 915585"/>
              <a:gd name="connsiteX28" fmla="*/ 3976656 w 4889365"/>
              <a:gd name="connsiteY28" fmla="*/ 0 h 915585"/>
              <a:gd name="connsiteX29" fmla="*/ 3756077 w 4889365"/>
              <a:gd name="connsiteY29" fmla="*/ 439742 h 915585"/>
              <a:gd name="connsiteX30" fmla="*/ 3739261 w 4889365"/>
              <a:gd name="connsiteY30" fmla="*/ 512330 h 915585"/>
              <a:gd name="connsiteX31" fmla="*/ 3782360 w 4889365"/>
              <a:gd name="connsiteY31" fmla="*/ 416688 h 915585"/>
              <a:gd name="connsiteX32" fmla="*/ 4433009 w 4889365"/>
              <a:gd name="connsiteY32" fmla="*/ 0 h 915585"/>
              <a:gd name="connsiteX33" fmla="*/ 4212430 w 4889365"/>
              <a:gd name="connsiteY33" fmla="*/ 439742 h 915585"/>
              <a:gd name="connsiteX34" fmla="*/ 4195610 w 4889365"/>
              <a:gd name="connsiteY34" fmla="*/ 512344 h 915585"/>
              <a:gd name="connsiteX35" fmla="*/ 4238716 w 4889365"/>
              <a:gd name="connsiteY35" fmla="*/ 416688 h 915585"/>
              <a:gd name="connsiteX36" fmla="*/ 4889365 w 4889365"/>
              <a:gd name="connsiteY36" fmla="*/ 0 h 915585"/>
              <a:gd name="connsiteX37" fmla="*/ 4611458 w 4889365"/>
              <a:gd name="connsiteY37" fmla="*/ 687194 h 915585"/>
              <a:gd name="connsiteX38" fmla="*/ 4594168 w 4889365"/>
              <a:gd name="connsiteY38" fmla="*/ 915585 h 915585"/>
              <a:gd name="connsiteX39" fmla="*/ 0 w 4889365"/>
              <a:gd name="connsiteY39" fmla="*/ 915585 h 915585"/>
              <a:gd name="connsiteX40" fmla="*/ 13471 w 4889365"/>
              <a:gd name="connsiteY40" fmla="*/ 754634 h 915585"/>
              <a:gd name="connsiteX41" fmla="*/ 782185 w 4889365"/>
              <a:gd name="connsiteY41" fmla="*/ 0 h 915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889365" h="915585">
                <a:moveTo>
                  <a:pt x="782185" y="0"/>
                </a:moveTo>
                <a:cubicBezTo>
                  <a:pt x="686368" y="130359"/>
                  <a:pt x="612010" y="279582"/>
                  <a:pt x="561606" y="439742"/>
                </a:cubicBezTo>
                <a:lnTo>
                  <a:pt x="544790" y="512330"/>
                </a:lnTo>
                <a:lnTo>
                  <a:pt x="587889" y="416688"/>
                </a:lnTo>
                <a:cubicBezTo>
                  <a:pt x="728897" y="165288"/>
                  <a:pt x="967692" y="0"/>
                  <a:pt x="1238538" y="0"/>
                </a:cubicBezTo>
                <a:cubicBezTo>
                  <a:pt x="1142721" y="130359"/>
                  <a:pt x="1068363" y="279582"/>
                  <a:pt x="1017959" y="439742"/>
                </a:cubicBezTo>
                <a:lnTo>
                  <a:pt x="1001143" y="512330"/>
                </a:lnTo>
                <a:lnTo>
                  <a:pt x="1044242" y="416688"/>
                </a:lnTo>
                <a:cubicBezTo>
                  <a:pt x="1185250" y="165288"/>
                  <a:pt x="1424045" y="0"/>
                  <a:pt x="1694891" y="0"/>
                </a:cubicBezTo>
                <a:cubicBezTo>
                  <a:pt x="1599074" y="130359"/>
                  <a:pt x="1524716" y="279582"/>
                  <a:pt x="1474312" y="439742"/>
                </a:cubicBezTo>
                <a:lnTo>
                  <a:pt x="1449971" y="529027"/>
                </a:lnTo>
                <a:lnTo>
                  <a:pt x="1500595" y="416688"/>
                </a:lnTo>
                <a:cubicBezTo>
                  <a:pt x="1641603" y="165288"/>
                  <a:pt x="1880398" y="0"/>
                  <a:pt x="2151244" y="0"/>
                </a:cubicBezTo>
                <a:cubicBezTo>
                  <a:pt x="2055427" y="130359"/>
                  <a:pt x="1981069" y="279582"/>
                  <a:pt x="1930665" y="439742"/>
                </a:cubicBezTo>
                <a:lnTo>
                  <a:pt x="1913848" y="512330"/>
                </a:lnTo>
                <a:lnTo>
                  <a:pt x="1956948" y="416688"/>
                </a:lnTo>
                <a:cubicBezTo>
                  <a:pt x="2097956" y="165288"/>
                  <a:pt x="2336751" y="0"/>
                  <a:pt x="2607597" y="0"/>
                </a:cubicBezTo>
                <a:cubicBezTo>
                  <a:pt x="2511780" y="130359"/>
                  <a:pt x="2437422" y="279582"/>
                  <a:pt x="2387018" y="439742"/>
                </a:cubicBezTo>
                <a:lnTo>
                  <a:pt x="2370201" y="512330"/>
                </a:lnTo>
                <a:lnTo>
                  <a:pt x="2413301" y="416688"/>
                </a:lnTo>
                <a:cubicBezTo>
                  <a:pt x="2554309" y="165288"/>
                  <a:pt x="2793104" y="0"/>
                  <a:pt x="3063950" y="0"/>
                </a:cubicBezTo>
                <a:cubicBezTo>
                  <a:pt x="2968133" y="130359"/>
                  <a:pt x="2893775" y="279582"/>
                  <a:pt x="2843371" y="439742"/>
                </a:cubicBezTo>
                <a:lnTo>
                  <a:pt x="2826555" y="512330"/>
                </a:lnTo>
                <a:lnTo>
                  <a:pt x="2869654" y="416688"/>
                </a:lnTo>
                <a:cubicBezTo>
                  <a:pt x="3010662" y="165288"/>
                  <a:pt x="3249457" y="0"/>
                  <a:pt x="3520303" y="0"/>
                </a:cubicBezTo>
                <a:cubicBezTo>
                  <a:pt x="3424486" y="130359"/>
                  <a:pt x="3350128" y="279582"/>
                  <a:pt x="3299724" y="439742"/>
                </a:cubicBezTo>
                <a:lnTo>
                  <a:pt x="3282908" y="512330"/>
                </a:lnTo>
                <a:lnTo>
                  <a:pt x="3326007" y="416688"/>
                </a:lnTo>
                <a:cubicBezTo>
                  <a:pt x="3467015" y="165288"/>
                  <a:pt x="3705810" y="0"/>
                  <a:pt x="3976656" y="0"/>
                </a:cubicBezTo>
                <a:cubicBezTo>
                  <a:pt x="3880839" y="130359"/>
                  <a:pt x="3806481" y="279582"/>
                  <a:pt x="3756077" y="439742"/>
                </a:cubicBezTo>
                <a:lnTo>
                  <a:pt x="3739261" y="512330"/>
                </a:lnTo>
                <a:lnTo>
                  <a:pt x="3782360" y="416688"/>
                </a:lnTo>
                <a:cubicBezTo>
                  <a:pt x="3923368" y="165288"/>
                  <a:pt x="4162163" y="0"/>
                  <a:pt x="4433009" y="0"/>
                </a:cubicBezTo>
                <a:cubicBezTo>
                  <a:pt x="4337191" y="130359"/>
                  <a:pt x="4262833" y="279582"/>
                  <a:pt x="4212430" y="439742"/>
                </a:cubicBezTo>
                <a:lnTo>
                  <a:pt x="4195610" y="512344"/>
                </a:lnTo>
                <a:lnTo>
                  <a:pt x="4238716" y="416688"/>
                </a:lnTo>
                <a:cubicBezTo>
                  <a:pt x="4379724" y="165288"/>
                  <a:pt x="4618519" y="0"/>
                  <a:pt x="4889365" y="0"/>
                </a:cubicBezTo>
                <a:cubicBezTo>
                  <a:pt x="4745639" y="195539"/>
                  <a:pt x="4650196" y="433521"/>
                  <a:pt x="4611458" y="687194"/>
                </a:cubicBezTo>
                <a:lnTo>
                  <a:pt x="4594168" y="915585"/>
                </a:lnTo>
                <a:lnTo>
                  <a:pt x="0" y="915585"/>
                </a:lnTo>
                <a:lnTo>
                  <a:pt x="13471" y="754634"/>
                </a:lnTo>
                <a:cubicBezTo>
                  <a:pt x="86637" y="323965"/>
                  <a:pt x="403001" y="0"/>
                  <a:pt x="782185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8B5002D-022A-64FD-5170-0EC19C8B794B}"/>
              </a:ext>
            </a:extLst>
          </p:cNvPr>
          <p:cNvGrpSpPr/>
          <p:nvPr/>
        </p:nvGrpSpPr>
        <p:grpSpPr>
          <a:xfrm>
            <a:off x="6577734" y="4763841"/>
            <a:ext cx="2669784" cy="620549"/>
            <a:chOff x="6586360" y="4763841"/>
            <a:chExt cx="3056947" cy="620549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B37A9B3-952A-E22E-52D6-D86FDA5835EE}"/>
                </a:ext>
              </a:extLst>
            </p:cNvPr>
            <p:cNvSpPr/>
            <p:nvPr/>
          </p:nvSpPr>
          <p:spPr bwMode="auto">
            <a:xfrm>
              <a:off x="6586360" y="4763841"/>
              <a:ext cx="3052844" cy="620549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DD4137F-25BC-B2E3-1C64-4903751E1B1D}"/>
                </a:ext>
              </a:extLst>
            </p:cNvPr>
            <p:cNvSpPr/>
            <p:nvPr/>
          </p:nvSpPr>
          <p:spPr bwMode="auto">
            <a:xfrm>
              <a:off x="6766300" y="4871575"/>
              <a:ext cx="2877007" cy="512814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29E6705-AEF8-89D6-C4FB-929775B62FB0}"/>
              </a:ext>
            </a:extLst>
          </p:cNvPr>
          <p:cNvGrpSpPr/>
          <p:nvPr/>
        </p:nvGrpSpPr>
        <p:grpSpPr>
          <a:xfrm>
            <a:off x="3623950" y="2730996"/>
            <a:ext cx="2679200" cy="694028"/>
            <a:chOff x="3440254" y="3097068"/>
            <a:chExt cx="2184742" cy="49500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71BF21B-EFB1-C22D-A722-8B3815F8EA06}"/>
                </a:ext>
              </a:extLst>
            </p:cNvPr>
            <p:cNvSpPr/>
            <p:nvPr/>
          </p:nvSpPr>
          <p:spPr bwMode="auto">
            <a:xfrm>
              <a:off x="3523968" y="3097068"/>
              <a:ext cx="1954232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D701A71-A8BE-5958-2D08-877381FBAA7A}"/>
                </a:ext>
              </a:extLst>
            </p:cNvPr>
            <p:cNvSpPr/>
            <p:nvPr/>
          </p:nvSpPr>
          <p:spPr bwMode="auto">
            <a:xfrm>
              <a:off x="3440254" y="3146290"/>
              <a:ext cx="2106716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9B99A5D-5A78-55D6-D37B-C59E96069841}"/>
                </a:ext>
              </a:extLst>
            </p:cNvPr>
            <p:cNvSpPr/>
            <p:nvPr/>
          </p:nvSpPr>
          <p:spPr bwMode="auto">
            <a:xfrm>
              <a:off x="3518280" y="3192355"/>
              <a:ext cx="2106716" cy="399720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79F3F52-151A-8317-3F83-E02477C1B4D3}"/>
              </a:ext>
            </a:extLst>
          </p:cNvPr>
          <p:cNvGrpSpPr/>
          <p:nvPr/>
        </p:nvGrpSpPr>
        <p:grpSpPr>
          <a:xfrm>
            <a:off x="688798" y="4660987"/>
            <a:ext cx="2685704" cy="814117"/>
            <a:chOff x="688798" y="5470959"/>
            <a:chExt cx="2204440" cy="937337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5B4DD10-6F62-35B5-14DF-4515311046DD}"/>
                </a:ext>
              </a:extLst>
            </p:cNvPr>
            <p:cNvSpPr/>
            <p:nvPr/>
          </p:nvSpPr>
          <p:spPr bwMode="auto">
            <a:xfrm>
              <a:off x="688798" y="5618523"/>
              <a:ext cx="2126414" cy="789773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0DEDEDF-432A-9981-1B31-47FBB84C7FD8}"/>
                </a:ext>
              </a:extLst>
            </p:cNvPr>
            <p:cNvSpPr/>
            <p:nvPr/>
          </p:nvSpPr>
          <p:spPr bwMode="auto">
            <a:xfrm>
              <a:off x="766824" y="5470959"/>
              <a:ext cx="2126414" cy="937335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8E41AF2-ECB8-AF44-B178-C3CFFC8045CA}"/>
              </a:ext>
            </a:extLst>
          </p:cNvPr>
          <p:cNvGrpSpPr/>
          <p:nvPr/>
        </p:nvGrpSpPr>
        <p:grpSpPr>
          <a:xfrm>
            <a:off x="684599" y="5687932"/>
            <a:ext cx="2654007" cy="720364"/>
            <a:chOff x="684599" y="5796230"/>
            <a:chExt cx="2877845" cy="612066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B8F5DD2-94C0-A80D-247A-9D7A40F169AF}"/>
                </a:ext>
              </a:extLst>
            </p:cNvPr>
            <p:cNvSpPr/>
            <p:nvPr/>
          </p:nvSpPr>
          <p:spPr bwMode="auto">
            <a:xfrm>
              <a:off x="736617" y="5916116"/>
              <a:ext cx="2633018" cy="492179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48DE466-8D07-5948-08AC-4FF128553619}"/>
                </a:ext>
              </a:extLst>
            </p:cNvPr>
            <p:cNvSpPr/>
            <p:nvPr/>
          </p:nvSpPr>
          <p:spPr bwMode="auto">
            <a:xfrm>
              <a:off x="684599" y="5880758"/>
              <a:ext cx="2773810" cy="527538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338D3FF-1B6F-CD15-DB78-D73A1DAA3FDA}"/>
                </a:ext>
              </a:extLst>
            </p:cNvPr>
            <p:cNvSpPr/>
            <p:nvPr/>
          </p:nvSpPr>
          <p:spPr bwMode="auto">
            <a:xfrm>
              <a:off x="788634" y="5796230"/>
              <a:ext cx="2773810" cy="612066"/>
            </a:xfrm>
            <a:custGeom>
              <a:avLst/>
              <a:gdLst>
                <a:gd name="connsiteX0" fmla="*/ 3114983 w 3114983"/>
                <a:gd name="connsiteY0" fmla="*/ 0 h 1373102"/>
                <a:gd name="connsiteX1" fmla="*/ 3066622 w 3114983"/>
                <a:gd name="connsiteY1" fmla="*/ 43621 h 1373102"/>
                <a:gd name="connsiteX2" fmla="*/ 2744303 w 3114983"/>
                <a:gd name="connsiteY2" fmla="*/ 1245706 h 1373102"/>
                <a:gd name="connsiteX3" fmla="*/ 2740985 w 3114983"/>
                <a:gd name="connsiteY3" fmla="*/ 1373102 h 1373102"/>
                <a:gd name="connsiteX4" fmla="*/ 2657475 w 3114983"/>
                <a:gd name="connsiteY4" fmla="*/ 1373102 h 1373102"/>
                <a:gd name="connsiteX5" fmla="*/ 2660781 w 3114983"/>
                <a:gd name="connsiteY5" fmla="*/ 1264211 h 1373102"/>
                <a:gd name="connsiteX6" fmla="*/ 3081863 w 3114983"/>
                <a:gd name="connsiteY6" fmla="*/ 9701 h 1373102"/>
                <a:gd name="connsiteX7" fmla="*/ 2910560 w 3114983"/>
                <a:gd name="connsiteY7" fmla="*/ 0 h 1373102"/>
                <a:gd name="connsiteX8" fmla="*/ 2862199 w 3114983"/>
                <a:gd name="connsiteY8" fmla="*/ 43621 h 1373102"/>
                <a:gd name="connsiteX9" fmla="*/ 2539880 w 3114983"/>
                <a:gd name="connsiteY9" fmla="*/ 1245706 h 1373102"/>
                <a:gd name="connsiteX10" fmla="*/ 2536562 w 3114983"/>
                <a:gd name="connsiteY10" fmla="*/ 1373102 h 1373102"/>
                <a:gd name="connsiteX11" fmla="*/ 2453052 w 3114983"/>
                <a:gd name="connsiteY11" fmla="*/ 1373102 h 1373102"/>
                <a:gd name="connsiteX12" fmla="*/ 2456358 w 3114983"/>
                <a:gd name="connsiteY12" fmla="*/ 1264211 h 1373102"/>
                <a:gd name="connsiteX13" fmla="*/ 2877440 w 3114983"/>
                <a:gd name="connsiteY13" fmla="*/ 9701 h 1373102"/>
                <a:gd name="connsiteX14" fmla="*/ 2706139 w 3114983"/>
                <a:gd name="connsiteY14" fmla="*/ 0 h 1373102"/>
                <a:gd name="connsiteX15" fmla="*/ 2657778 w 3114983"/>
                <a:gd name="connsiteY15" fmla="*/ 43621 h 1373102"/>
                <a:gd name="connsiteX16" fmla="*/ 2335459 w 3114983"/>
                <a:gd name="connsiteY16" fmla="*/ 1245706 h 1373102"/>
                <a:gd name="connsiteX17" fmla="*/ 2332141 w 3114983"/>
                <a:gd name="connsiteY17" fmla="*/ 1373102 h 1373102"/>
                <a:gd name="connsiteX18" fmla="*/ 2248631 w 3114983"/>
                <a:gd name="connsiteY18" fmla="*/ 1373102 h 1373102"/>
                <a:gd name="connsiteX19" fmla="*/ 2251937 w 3114983"/>
                <a:gd name="connsiteY19" fmla="*/ 1264211 h 1373102"/>
                <a:gd name="connsiteX20" fmla="*/ 2673019 w 3114983"/>
                <a:gd name="connsiteY20" fmla="*/ 9701 h 1373102"/>
                <a:gd name="connsiteX21" fmla="*/ 2501718 w 3114983"/>
                <a:gd name="connsiteY21" fmla="*/ 0 h 1373102"/>
                <a:gd name="connsiteX22" fmla="*/ 2453357 w 3114983"/>
                <a:gd name="connsiteY22" fmla="*/ 43621 h 1373102"/>
                <a:gd name="connsiteX23" fmla="*/ 2131038 w 3114983"/>
                <a:gd name="connsiteY23" fmla="*/ 1245706 h 1373102"/>
                <a:gd name="connsiteX24" fmla="*/ 2127720 w 3114983"/>
                <a:gd name="connsiteY24" fmla="*/ 1373102 h 1373102"/>
                <a:gd name="connsiteX25" fmla="*/ 2044210 w 3114983"/>
                <a:gd name="connsiteY25" fmla="*/ 1373102 h 1373102"/>
                <a:gd name="connsiteX26" fmla="*/ 2047516 w 3114983"/>
                <a:gd name="connsiteY26" fmla="*/ 1264211 h 1373102"/>
                <a:gd name="connsiteX27" fmla="*/ 2468598 w 3114983"/>
                <a:gd name="connsiteY27" fmla="*/ 9701 h 1373102"/>
                <a:gd name="connsiteX28" fmla="*/ 2297297 w 3114983"/>
                <a:gd name="connsiteY28" fmla="*/ 0 h 1373102"/>
                <a:gd name="connsiteX29" fmla="*/ 2248936 w 3114983"/>
                <a:gd name="connsiteY29" fmla="*/ 43621 h 1373102"/>
                <a:gd name="connsiteX30" fmla="*/ 1926617 w 3114983"/>
                <a:gd name="connsiteY30" fmla="*/ 1245706 h 1373102"/>
                <a:gd name="connsiteX31" fmla="*/ 1923299 w 3114983"/>
                <a:gd name="connsiteY31" fmla="*/ 1373102 h 1373102"/>
                <a:gd name="connsiteX32" fmla="*/ 1839789 w 3114983"/>
                <a:gd name="connsiteY32" fmla="*/ 1373102 h 1373102"/>
                <a:gd name="connsiteX33" fmla="*/ 1843095 w 3114983"/>
                <a:gd name="connsiteY33" fmla="*/ 1264211 h 1373102"/>
                <a:gd name="connsiteX34" fmla="*/ 2264177 w 3114983"/>
                <a:gd name="connsiteY34" fmla="*/ 9701 h 1373102"/>
                <a:gd name="connsiteX35" fmla="*/ 2092876 w 3114983"/>
                <a:gd name="connsiteY35" fmla="*/ 0 h 1373102"/>
                <a:gd name="connsiteX36" fmla="*/ 2044515 w 3114983"/>
                <a:gd name="connsiteY36" fmla="*/ 43621 h 1373102"/>
                <a:gd name="connsiteX37" fmla="*/ 1722196 w 3114983"/>
                <a:gd name="connsiteY37" fmla="*/ 1245706 h 1373102"/>
                <a:gd name="connsiteX38" fmla="*/ 1718878 w 3114983"/>
                <a:gd name="connsiteY38" fmla="*/ 1373102 h 1373102"/>
                <a:gd name="connsiteX39" fmla="*/ 1635368 w 3114983"/>
                <a:gd name="connsiteY39" fmla="*/ 1373102 h 1373102"/>
                <a:gd name="connsiteX40" fmla="*/ 1638674 w 3114983"/>
                <a:gd name="connsiteY40" fmla="*/ 1264211 h 1373102"/>
                <a:gd name="connsiteX41" fmla="*/ 2059756 w 3114983"/>
                <a:gd name="connsiteY41" fmla="*/ 9701 h 1373102"/>
                <a:gd name="connsiteX42" fmla="*/ 1888455 w 3114983"/>
                <a:gd name="connsiteY42" fmla="*/ 0 h 1373102"/>
                <a:gd name="connsiteX43" fmla="*/ 1840094 w 3114983"/>
                <a:gd name="connsiteY43" fmla="*/ 43621 h 1373102"/>
                <a:gd name="connsiteX44" fmla="*/ 1517775 w 3114983"/>
                <a:gd name="connsiteY44" fmla="*/ 1245706 h 1373102"/>
                <a:gd name="connsiteX45" fmla="*/ 1514457 w 3114983"/>
                <a:gd name="connsiteY45" fmla="*/ 1373102 h 1373102"/>
                <a:gd name="connsiteX46" fmla="*/ 1430947 w 3114983"/>
                <a:gd name="connsiteY46" fmla="*/ 1373102 h 1373102"/>
                <a:gd name="connsiteX47" fmla="*/ 1434253 w 3114983"/>
                <a:gd name="connsiteY47" fmla="*/ 1264211 h 1373102"/>
                <a:gd name="connsiteX48" fmla="*/ 1855335 w 3114983"/>
                <a:gd name="connsiteY48" fmla="*/ 9701 h 1373102"/>
                <a:gd name="connsiteX49" fmla="*/ 1684034 w 3114983"/>
                <a:gd name="connsiteY49" fmla="*/ 0 h 1373102"/>
                <a:gd name="connsiteX50" fmla="*/ 1635673 w 3114983"/>
                <a:gd name="connsiteY50" fmla="*/ 43621 h 1373102"/>
                <a:gd name="connsiteX51" fmla="*/ 1313354 w 3114983"/>
                <a:gd name="connsiteY51" fmla="*/ 1245706 h 1373102"/>
                <a:gd name="connsiteX52" fmla="*/ 1310036 w 3114983"/>
                <a:gd name="connsiteY52" fmla="*/ 1373102 h 1373102"/>
                <a:gd name="connsiteX53" fmla="*/ 1226526 w 3114983"/>
                <a:gd name="connsiteY53" fmla="*/ 1373102 h 1373102"/>
                <a:gd name="connsiteX54" fmla="*/ 1229832 w 3114983"/>
                <a:gd name="connsiteY54" fmla="*/ 1264211 h 1373102"/>
                <a:gd name="connsiteX55" fmla="*/ 1650914 w 3114983"/>
                <a:gd name="connsiteY55" fmla="*/ 9701 h 1373102"/>
                <a:gd name="connsiteX56" fmla="*/ 1479613 w 3114983"/>
                <a:gd name="connsiteY56" fmla="*/ 0 h 1373102"/>
                <a:gd name="connsiteX57" fmla="*/ 1431252 w 3114983"/>
                <a:gd name="connsiteY57" fmla="*/ 43621 h 1373102"/>
                <a:gd name="connsiteX58" fmla="*/ 1108933 w 3114983"/>
                <a:gd name="connsiteY58" fmla="*/ 1245706 h 1373102"/>
                <a:gd name="connsiteX59" fmla="*/ 1105615 w 3114983"/>
                <a:gd name="connsiteY59" fmla="*/ 1373102 h 1373102"/>
                <a:gd name="connsiteX60" fmla="*/ 1022105 w 3114983"/>
                <a:gd name="connsiteY60" fmla="*/ 1373102 h 1373102"/>
                <a:gd name="connsiteX61" fmla="*/ 1025411 w 3114983"/>
                <a:gd name="connsiteY61" fmla="*/ 1264211 h 1373102"/>
                <a:gd name="connsiteX62" fmla="*/ 1446493 w 3114983"/>
                <a:gd name="connsiteY62" fmla="*/ 9701 h 1373102"/>
                <a:gd name="connsiteX63" fmla="*/ 1275192 w 3114983"/>
                <a:gd name="connsiteY63" fmla="*/ 0 h 1373102"/>
                <a:gd name="connsiteX64" fmla="*/ 1226831 w 3114983"/>
                <a:gd name="connsiteY64" fmla="*/ 43621 h 1373102"/>
                <a:gd name="connsiteX65" fmla="*/ 904512 w 3114983"/>
                <a:gd name="connsiteY65" fmla="*/ 1245706 h 1373102"/>
                <a:gd name="connsiteX66" fmla="*/ 901194 w 3114983"/>
                <a:gd name="connsiteY66" fmla="*/ 1373102 h 1373102"/>
                <a:gd name="connsiteX67" fmla="*/ 817684 w 3114983"/>
                <a:gd name="connsiteY67" fmla="*/ 1373102 h 1373102"/>
                <a:gd name="connsiteX68" fmla="*/ 820990 w 3114983"/>
                <a:gd name="connsiteY68" fmla="*/ 1264211 h 1373102"/>
                <a:gd name="connsiteX69" fmla="*/ 1242072 w 3114983"/>
                <a:gd name="connsiteY69" fmla="*/ 9701 h 1373102"/>
                <a:gd name="connsiteX70" fmla="*/ 1070771 w 3114983"/>
                <a:gd name="connsiteY70" fmla="*/ 0 h 1373102"/>
                <a:gd name="connsiteX71" fmla="*/ 1022410 w 3114983"/>
                <a:gd name="connsiteY71" fmla="*/ 43621 h 1373102"/>
                <a:gd name="connsiteX72" fmla="*/ 700091 w 3114983"/>
                <a:gd name="connsiteY72" fmla="*/ 1245706 h 1373102"/>
                <a:gd name="connsiteX73" fmla="*/ 696773 w 3114983"/>
                <a:gd name="connsiteY73" fmla="*/ 1373102 h 1373102"/>
                <a:gd name="connsiteX74" fmla="*/ 613263 w 3114983"/>
                <a:gd name="connsiteY74" fmla="*/ 1373102 h 1373102"/>
                <a:gd name="connsiteX75" fmla="*/ 616569 w 3114983"/>
                <a:gd name="connsiteY75" fmla="*/ 1264211 h 1373102"/>
                <a:gd name="connsiteX76" fmla="*/ 1037651 w 3114983"/>
                <a:gd name="connsiteY76" fmla="*/ 9701 h 1373102"/>
                <a:gd name="connsiteX77" fmla="*/ 866350 w 3114983"/>
                <a:gd name="connsiteY77" fmla="*/ 0 h 1373102"/>
                <a:gd name="connsiteX78" fmla="*/ 817989 w 3114983"/>
                <a:gd name="connsiteY78" fmla="*/ 43621 h 1373102"/>
                <a:gd name="connsiteX79" fmla="*/ 495670 w 3114983"/>
                <a:gd name="connsiteY79" fmla="*/ 1245706 h 1373102"/>
                <a:gd name="connsiteX80" fmla="*/ 492352 w 3114983"/>
                <a:gd name="connsiteY80" fmla="*/ 1373102 h 1373102"/>
                <a:gd name="connsiteX81" fmla="*/ 408842 w 3114983"/>
                <a:gd name="connsiteY81" fmla="*/ 1373102 h 1373102"/>
                <a:gd name="connsiteX82" fmla="*/ 412148 w 3114983"/>
                <a:gd name="connsiteY82" fmla="*/ 1264211 h 1373102"/>
                <a:gd name="connsiteX83" fmla="*/ 833230 w 3114983"/>
                <a:gd name="connsiteY83" fmla="*/ 9701 h 1373102"/>
                <a:gd name="connsiteX84" fmla="*/ 661929 w 3114983"/>
                <a:gd name="connsiteY84" fmla="*/ 0 h 1373102"/>
                <a:gd name="connsiteX85" fmla="*/ 613568 w 3114983"/>
                <a:gd name="connsiteY85" fmla="*/ 43621 h 1373102"/>
                <a:gd name="connsiteX86" fmla="*/ 291249 w 3114983"/>
                <a:gd name="connsiteY86" fmla="*/ 1245706 h 1373102"/>
                <a:gd name="connsiteX87" fmla="*/ 287931 w 3114983"/>
                <a:gd name="connsiteY87" fmla="*/ 1373102 h 1373102"/>
                <a:gd name="connsiteX88" fmla="*/ 204421 w 3114983"/>
                <a:gd name="connsiteY88" fmla="*/ 1373102 h 1373102"/>
                <a:gd name="connsiteX89" fmla="*/ 207727 w 3114983"/>
                <a:gd name="connsiteY89" fmla="*/ 1264211 h 1373102"/>
                <a:gd name="connsiteX90" fmla="*/ 628809 w 3114983"/>
                <a:gd name="connsiteY90" fmla="*/ 9701 h 1373102"/>
                <a:gd name="connsiteX91" fmla="*/ 457508 w 3114983"/>
                <a:gd name="connsiteY91" fmla="*/ 0 h 1373102"/>
                <a:gd name="connsiteX92" fmla="*/ 409147 w 3114983"/>
                <a:gd name="connsiteY92" fmla="*/ 43621 h 1373102"/>
                <a:gd name="connsiteX93" fmla="*/ 86828 w 3114983"/>
                <a:gd name="connsiteY93" fmla="*/ 1245706 h 1373102"/>
                <a:gd name="connsiteX94" fmla="*/ 83510 w 3114983"/>
                <a:gd name="connsiteY94" fmla="*/ 1373102 h 1373102"/>
                <a:gd name="connsiteX95" fmla="*/ 0 w 3114983"/>
                <a:gd name="connsiteY95" fmla="*/ 1373102 h 1373102"/>
                <a:gd name="connsiteX96" fmla="*/ 3306 w 3114983"/>
                <a:gd name="connsiteY96" fmla="*/ 1264211 h 1373102"/>
                <a:gd name="connsiteX97" fmla="*/ 424388 w 3114983"/>
                <a:gd name="connsiteY97" fmla="*/ 9701 h 13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3114983" h="1373102">
                  <a:moveTo>
                    <a:pt x="3114983" y="0"/>
                  </a:moveTo>
                  <a:lnTo>
                    <a:pt x="3066622" y="43621"/>
                  </a:lnTo>
                  <a:cubicBezTo>
                    <a:pt x="2897698" y="251228"/>
                    <a:pt x="2772870" y="702448"/>
                    <a:pt x="2744303" y="1245706"/>
                  </a:cubicBezTo>
                  <a:lnTo>
                    <a:pt x="2740985" y="1373102"/>
                  </a:lnTo>
                  <a:lnTo>
                    <a:pt x="2657475" y="1373102"/>
                  </a:lnTo>
                  <a:lnTo>
                    <a:pt x="2660781" y="1264211"/>
                  </a:lnTo>
                  <a:cubicBezTo>
                    <a:pt x="2699423" y="635623"/>
                    <a:pt x="2867396" y="137221"/>
                    <a:pt x="3081863" y="9701"/>
                  </a:cubicBezTo>
                  <a:close/>
                  <a:moveTo>
                    <a:pt x="2910560" y="0"/>
                  </a:moveTo>
                  <a:lnTo>
                    <a:pt x="2862199" y="43621"/>
                  </a:lnTo>
                  <a:cubicBezTo>
                    <a:pt x="2693275" y="251228"/>
                    <a:pt x="2568447" y="702448"/>
                    <a:pt x="2539880" y="1245706"/>
                  </a:cubicBezTo>
                  <a:lnTo>
                    <a:pt x="2536562" y="1373102"/>
                  </a:lnTo>
                  <a:lnTo>
                    <a:pt x="2453052" y="1373102"/>
                  </a:lnTo>
                  <a:lnTo>
                    <a:pt x="2456358" y="1264211"/>
                  </a:lnTo>
                  <a:cubicBezTo>
                    <a:pt x="2495000" y="635623"/>
                    <a:pt x="2662973" y="137221"/>
                    <a:pt x="2877440" y="9701"/>
                  </a:cubicBezTo>
                  <a:close/>
                  <a:moveTo>
                    <a:pt x="2706139" y="0"/>
                  </a:moveTo>
                  <a:lnTo>
                    <a:pt x="2657778" y="43621"/>
                  </a:lnTo>
                  <a:cubicBezTo>
                    <a:pt x="2488854" y="251228"/>
                    <a:pt x="2364026" y="702448"/>
                    <a:pt x="2335459" y="1245706"/>
                  </a:cubicBezTo>
                  <a:lnTo>
                    <a:pt x="2332141" y="1373102"/>
                  </a:lnTo>
                  <a:lnTo>
                    <a:pt x="2248631" y="1373102"/>
                  </a:lnTo>
                  <a:lnTo>
                    <a:pt x="2251937" y="1264211"/>
                  </a:lnTo>
                  <a:cubicBezTo>
                    <a:pt x="2290579" y="635623"/>
                    <a:pt x="2458552" y="137221"/>
                    <a:pt x="2673019" y="9701"/>
                  </a:cubicBezTo>
                  <a:close/>
                  <a:moveTo>
                    <a:pt x="2501718" y="0"/>
                  </a:moveTo>
                  <a:lnTo>
                    <a:pt x="2453357" y="43621"/>
                  </a:lnTo>
                  <a:cubicBezTo>
                    <a:pt x="2284433" y="251228"/>
                    <a:pt x="2159605" y="702448"/>
                    <a:pt x="2131038" y="1245706"/>
                  </a:cubicBezTo>
                  <a:lnTo>
                    <a:pt x="2127720" y="1373102"/>
                  </a:lnTo>
                  <a:lnTo>
                    <a:pt x="2044210" y="1373102"/>
                  </a:lnTo>
                  <a:lnTo>
                    <a:pt x="2047516" y="1264211"/>
                  </a:lnTo>
                  <a:cubicBezTo>
                    <a:pt x="2086158" y="635623"/>
                    <a:pt x="2254131" y="137221"/>
                    <a:pt x="2468598" y="9701"/>
                  </a:cubicBezTo>
                  <a:close/>
                  <a:moveTo>
                    <a:pt x="2297297" y="0"/>
                  </a:moveTo>
                  <a:lnTo>
                    <a:pt x="2248936" y="43621"/>
                  </a:lnTo>
                  <a:cubicBezTo>
                    <a:pt x="2080012" y="251228"/>
                    <a:pt x="1955184" y="702448"/>
                    <a:pt x="1926617" y="1245706"/>
                  </a:cubicBezTo>
                  <a:lnTo>
                    <a:pt x="1923299" y="1373102"/>
                  </a:lnTo>
                  <a:lnTo>
                    <a:pt x="1839789" y="1373102"/>
                  </a:lnTo>
                  <a:lnTo>
                    <a:pt x="1843095" y="1264211"/>
                  </a:lnTo>
                  <a:cubicBezTo>
                    <a:pt x="1881737" y="635623"/>
                    <a:pt x="2049710" y="137221"/>
                    <a:pt x="2264177" y="9701"/>
                  </a:cubicBezTo>
                  <a:close/>
                  <a:moveTo>
                    <a:pt x="2092876" y="0"/>
                  </a:moveTo>
                  <a:lnTo>
                    <a:pt x="2044515" y="43621"/>
                  </a:lnTo>
                  <a:cubicBezTo>
                    <a:pt x="1875591" y="251228"/>
                    <a:pt x="1750763" y="702448"/>
                    <a:pt x="1722196" y="1245706"/>
                  </a:cubicBezTo>
                  <a:lnTo>
                    <a:pt x="1718878" y="1373102"/>
                  </a:lnTo>
                  <a:lnTo>
                    <a:pt x="1635368" y="1373102"/>
                  </a:lnTo>
                  <a:lnTo>
                    <a:pt x="1638674" y="1264211"/>
                  </a:lnTo>
                  <a:cubicBezTo>
                    <a:pt x="1677316" y="635623"/>
                    <a:pt x="1845289" y="137221"/>
                    <a:pt x="2059756" y="9701"/>
                  </a:cubicBezTo>
                  <a:close/>
                  <a:moveTo>
                    <a:pt x="1888455" y="0"/>
                  </a:moveTo>
                  <a:lnTo>
                    <a:pt x="1840094" y="43621"/>
                  </a:lnTo>
                  <a:cubicBezTo>
                    <a:pt x="1671170" y="251228"/>
                    <a:pt x="1546342" y="702448"/>
                    <a:pt x="1517775" y="1245706"/>
                  </a:cubicBezTo>
                  <a:lnTo>
                    <a:pt x="1514457" y="1373102"/>
                  </a:lnTo>
                  <a:lnTo>
                    <a:pt x="1430947" y="1373102"/>
                  </a:lnTo>
                  <a:lnTo>
                    <a:pt x="1434253" y="1264211"/>
                  </a:lnTo>
                  <a:cubicBezTo>
                    <a:pt x="1472895" y="635623"/>
                    <a:pt x="1640868" y="137221"/>
                    <a:pt x="1855335" y="9701"/>
                  </a:cubicBezTo>
                  <a:close/>
                  <a:moveTo>
                    <a:pt x="1684034" y="0"/>
                  </a:moveTo>
                  <a:lnTo>
                    <a:pt x="1635673" y="43621"/>
                  </a:lnTo>
                  <a:cubicBezTo>
                    <a:pt x="1466749" y="251228"/>
                    <a:pt x="1341921" y="702448"/>
                    <a:pt x="1313354" y="1245706"/>
                  </a:cubicBezTo>
                  <a:lnTo>
                    <a:pt x="1310036" y="1373102"/>
                  </a:lnTo>
                  <a:lnTo>
                    <a:pt x="1226526" y="1373102"/>
                  </a:lnTo>
                  <a:lnTo>
                    <a:pt x="1229832" y="1264211"/>
                  </a:lnTo>
                  <a:cubicBezTo>
                    <a:pt x="1268474" y="635623"/>
                    <a:pt x="1436447" y="137221"/>
                    <a:pt x="1650914" y="9701"/>
                  </a:cubicBezTo>
                  <a:close/>
                  <a:moveTo>
                    <a:pt x="1479613" y="0"/>
                  </a:moveTo>
                  <a:lnTo>
                    <a:pt x="1431252" y="43621"/>
                  </a:lnTo>
                  <a:cubicBezTo>
                    <a:pt x="1262328" y="251228"/>
                    <a:pt x="1137500" y="702448"/>
                    <a:pt x="1108933" y="1245706"/>
                  </a:cubicBezTo>
                  <a:lnTo>
                    <a:pt x="1105615" y="1373102"/>
                  </a:lnTo>
                  <a:lnTo>
                    <a:pt x="1022105" y="1373102"/>
                  </a:lnTo>
                  <a:lnTo>
                    <a:pt x="1025411" y="1264211"/>
                  </a:lnTo>
                  <a:cubicBezTo>
                    <a:pt x="1064053" y="635623"/>
                    <a:pt x="1232026" y="137221"/>
                    <a:pt x="1446493" y="9701"/>
                  </a:cubicBezTo>
                  <a:close/>
                  <a:moveTo>
                    <a:pt x="1275192" y="0"/>
                  </a:moveTo>
                  <a:lnTo>
                    <a:pt x="1226831" y="43621"/>
                  </a:lnTo>
                  <a:cubicBezTo>
                    <a:pt x="1057907" y="251228"/>
                    <a:pt x="933079" y="702448"/>
                    <a:pt x="904512" y="1245706"/>
                  </a:cubicBezTo>
                  <a:lnTo>
                    <a:pt x="901194" y="1373102"/>
                  </a:lnTo>
                  <a:lnTo>
                    <a:pt x="817684" y="1373102"/>
                  </a:lnTo>
                  <a:lnTo>
                    <a:pt x="820990" y="1264211"/>
                  </a:lnTo>
                  <a:cubicBezTo>
                    <a:pt x="859632" y="635623"/>
                    <a:pt x="1027605" y="137221"/>
                    <a:pt x="1242072" y="9701"/>
                  </a:cubicBezTo>
                  <a:close/>
                  <a:moveTo>
                    <a:pt x="1070771" y="0"/>
                  </a:moveTo>
                  <a:lnTo>
                    <a:pt x="1022410" y="43621"/>
                  </a:lnTo>
                  <a:cubicBezTo>
                    <a:pt x="853486" y="251228"/>
                    <a:pt x="728658" y="702448"/>
                    <a:pt x="700091" y="1245706"/>
                  </a:cubicBezTo>
                  <a:lnTo>
                    <a:pt x="696773" y="1373102"/>
                  </a:lnTo>
                  <a:lnTo>
                    <a:pt x="613263" y="1373102"/>
                  </a:lnTo>
                  <a:lnTo>
                    <a:pt x="616569" y="1264211"/>
                  </a:lnTo>
                  <a:cubicBezTo>
                    <a:pt x="655211" y="635623"/>
                    <a:pt x="823184" y="137221"/>
                    <a:pt x="1037651" y="9701"/>
                  </a:cubicBezTo>
                  <a:close/>
                  <a:moveTo>
                    <a:pt x="866350" y="0"/>
                  </a:moveTo>
                  <a:lnTo>
                    <a:pt x="817989" y="43621"/>
                  </a:lnTo>
                  <a:cubicBezTo>
                    <a:pt x="649065" y="251228"/>
                    <a:pt x="524237" y="702448"/>
                    <a:pt x="495670" y="1245706"/>
                  </a:cubicBezTo>
                  <a:lnTo>
                    <a:pt x="492352" y="1373102"/>
                  </a:lnTo>
                  <a:lnTo>
                    <a:pt x="408842" y="1373102"/>
                  </a:lnTo>
                  <a:lnTo>
                    <a:pt x="412148" y="1264211"/>
                  </a:lnTo>
                  <a:cubicBezTo>
                    <a:pt x="450790" y="635623"/>
                    <a:pt x="618763" y="137221"/>
                    <a:pt x="833230" y="9701"/>
                  </a:cubicBezTo>
                  <a:close/>
                  <a:moveTo>
                    <a:pt x="661929" y="0"/>
                  </a:moveTo>
                  <a:lnTo>
                    <a:pt x="613568" y="43621"/>
                  </a:lnTo>
                  <a:cubicBezTo>
                    <a:pt x="444644" y="251228"/>
                    <a:pt x="319816" y="702448"/>
                    <a:pt x="291249" y="1245706"/>
                  </a:cubicBezTo>
                  <a:lnTo>
                    <a:pt x="287931" y="1373102"/>
                  </a:lnTo>
                  <a:lnTo>
                    <a:pt x="204421" y="1373102"/>
                  </a:lnTo>
                  <a:lnTo>
                    <a:pt x="207727" y="1264211"/>
                  </a:lnTo>
                  <a:cubicBezTo>
                    <a:pt x="246369" y="635623"/>
                    <a:pt x="414342" y="137221"/>
                    <a:pt x="628809" y="9701"/>
                  </a:cubicBezTo>
                  <a:close/>
                  <a:moveTo>
                    <a:pt x="457508" y="0"/>
                  </a:moveTo>
                  <a:lnTo>
                    <a:pt x="409147" y="43621"/>
                  </a:lnTo>
                  <a:cubicBezTo>
                    <a:pt x="240223" y="251228"/>
                    <a:pt x="115395" y="702448"/>
                    <a:pt x="86828" y="1245706"/>
                  </a:cubicBezTo>
                  <a:lnTo>
                    <a:pt x="83510" y="1373102"/>
                  </a:lnTo>
                  <a:lnTo>
                    <a:pt x="0" y="1373102"/>
                  </a:lnTo>
                  <a:lnTo>
                    <a:pt x="3306" y="1264211"/>
                  </a:lnTo>
                  <a:cubicBezTo>
                    <a:pt x="41948" y="635623"/>
                    <a:pt x="209921" y="137221"/>
                    <a:pt x="424388" y="9701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98FB4455-614B-1798-5D49-3EBA7420A39F}"/>
              </a:ext>
            </a:extLst>
          </p:cNvPr>
          <p:cNvSpPr/>
          <p:nvPr/>
        </p:nvSpPr>
        <p:spPr bwMode="auto">
          <a:xfrm>
            <a:off x="3644882" y="3769617"/>
            <a:ext cx="2658268" cy="690240"/>
          </a:xfrm>
          <a:custGeom>
            <a:avLst/>
            <a:gdLst>
              <a:gd name="connsiteX0" fmla="*/ 934108 w 4580843"/>
              <a:gd name="connsiteY0" fmla="*/ 0 h 901744"/>
              <a:gd name="connsiteX1" fmla="*/ 908119 w 4580843"/>
              <a:gd name="connsiteY1" fmla="*/ 182887 h 901744"/>
              <a:gd name="connsiteX2" fmla="*/ 941207 w 4580843"/>
              <a:gd name="connsiteY2" fmla="*/ 140021 h 901744"/>
              <a:gd name="connsiteX3" fmla="*/ 1175729 w 4580843"/>
              <a:gd name="connsiteY3" fmla="*/ 0 h 901744"/>
              <a:gd name="connsiteX4" fmla="*/ 1149739 w 4580843"/>
              <a:gd name="connsiteY4" fmla="*/ 182887 h 901744"/>
              <a:gd name="connsiteX5" fmla="*/ 1182827 w 4580843"/>
              <a:gd name="connsiteY5" fmla="*/ 140021 h 901744"/>
              <a:gd name="connsiteX6" fmla="*/ 1417349 w 4580843"/>
              <a:gd name="connsiteY6" fmla="*/ 0 h 901744"/>
              <a:gd name="connsiteX7" fmla="*/ 1391359 w 4580843"/>
              <a:gd name="connsiteY7" fmla="*/ 182887 h 901744"/>
              <a:gd name="connsiteX8" fmla="*/ 1424447 w 4580843"/>
              <a:gd name="connsiteY8" fmla="*/ 140021 h 901744"/>
              <a:gd name="connsiteX9" fmla="*/ 1658969 w 4580843"/>
              <a:gd name="connsiteY9" fmla="*/ 1 h 901744"/>
              <a:gd name="connsiteX10" fmla="*/ 1632978 w 4580843"/>
              <a:gd name="connsiteY10" fmla="*/ 182888 h 901744"/>
              <a:gd name="connsiteX11" fmla="*/ 1666068 w 4580843"/>
              <a:gd name="connsiteY11" fmla="*/ 140023 h 901744"/>
              <a:gd name="connsiteX12" fmla="*/ 1900588 w 4580843"/>
              <a:gd name="connsiteY12" fmla="*/ 2 h 901744"/>
              <a:gd name="connsiteX13" fmla="*/ 1874599 w 4580843"/>
              <a:gd name="connsiteY13" fmla="*/ 182887 h 901744"/>
              <a:gd name="connsiteX14" fmla="*/ 1907687 w 4580843"/>
              <a:gd name="connsiteY14" fmla="*/ 140023 h 901744"/>
              <a:gd name="connsiteX15" fmla="*/ 2142207 w 4580843"/>
              <a:gd name="connsiteY15" fmla="*/ 1 h 901744"/>
              <a:gd name="connsiteX16" fmla="*/ 2116218 w 4580843"/>
              <a:gd name="connsiteY16" fmla="*/ 182887 h 901744"/>
              <a:gd name="connsiteX17" fmla="*/ 2149306 w 4580843"/>
              <a:gd name="connsiteY17" fmla="*/ 140021 h 901744"/>
              <a:gd name="connsiteX18" fmla="*/ 2383827 w 4580843"/>
              <a:gd name="connsiteY18" fmla="*/ 1 h 901744"/>
              <a:gd name="connsiteX19" fmla="*/ 2357838 w 4580843"/>
              <a:gd name="connsiteY19" fmla="*/ 182887 h 901744"/>
              <a:gd name="connsiteX20" fmla="*/ 2390926 w 4580843"/>
              <a:gd name="connsiteY20" fmla="*/ 140021 h 901744"/>
              <a:gd name="connsiteX21" fmla="*/ 2625447 w 4580843"/>
              <a:gd name="connsiteY21" fmla="*/ 1 h 901744"/>
              <a:gd name="connsiteX22" fmla="*/ 2599458 w 4580843"/>
              <a:gd name="connsiteY22" fmla="*/ 182887 h 901744"/>
              <a:gd name="connsiteX23" fmla="*/ 2632546 w 4580843"/>
              <a:gd name="connsiteY23" fmla="*/ 140021 h 901744"/>
              <a:gd name="connsiteX24" fmla="*/ 2867067 w 4580843"/>
              <a:gd name="connsiteY24" fmla="*/ 1 h 901744"/>
              <a:gd name="connsiteX25" fmla="*/ 2841078 w 4580843"/>
              <a:gd name="connsiteY25" fmla="*/ 182887 h 901744"/>
              <a:gd name="connsiteX26" fmla="*/ 2874166 w 4580843"/>
              <a:gd name="connsiteY26" fmla="*/ 140022 h 901744"/>
              <a:gd name="connsiteX27" fmla="*/ 3108687 w 4580843"/>
              <a:gd name="connsiteY27" fmla="*/ 1 h 901744"/>
              <a:gd name="connsiteX28" fmla="*/ 3082698 w 4580843"/>
              <a:gd name="connsiteY28" fmla="*/ 182888 h 901744"/>
              <a:gd name="connsiteX29" fmla="*/ 3115787 w 4580843"/>
              <a:gd name="connsiteY29" fmla="*/ 140023 h 901744"/>
              <a:gd name="connsiteX30" fmla="*/ 3350307 w 4580843"/>
              <a:gd name="connsiteY30" fmla="*/ 1 h 901744"/>
              <a:gd name="connsiteX31" fmla="*/ 3324318 w 4580843"/>
              <a:gd name="connsiteY31" fmla="*/ 182888 h 901744"/>
              <a:gd name="connsiteX32" fmla="*/ 3357407 w 4580843"/>
              <a:gd name="connsiteY32" fmla="*/ 140023 h 901744"/>
              <a:gd name="connsiteX33" fmla="*/ 3591927 w 4580843"/>
              <a:gd name="connsiteY33" fmla="*/ 1 h 901744"/>
              <a:gd name="connsiteX34" fmla="*/ 3565938 w 4580843"/>
              <a:gd name="connsiteY34" fmla="*/ 182887 h 901744"/>
              <a:gd name="connsiteX35" fmla="*/ 3599026 w 4580843"/>
              <a:gd name="connsiteY35" fmla="*/ 140022 h 901744"/>
              <a:gd name="connsiteX36" fmla="*/ 3833547 w 4580843"/>
              <a:gd name="connsiteY36" fmla="*/ 0 h 901744"/>
              <a:gd name="connsiteX37" fmla="*/ 3807558 w 4580843"/>
              <a:gd name="connsiteY37" fmla="*/ 182887 h 901744"/>
              <a:gd name="connsiteX38" fmla="*/ 3840646 w 4580843"/>
              <a:gd name="connsiteY38" fmla="*/ 140021 h 901744"/>
              <a:gd name="connsiteX39" fmla="*/ 4075167 w 4580843"/>
              <a:gd name="connsiteY39" fmla="*/ 0 h 901744"/>
              <a:gd name="connsiteX40" fmla="*/ 4052706 w 4580843"/>
              <a:gd name="connsiteY40" fmla="*/ 178316 h 901744"/>
              <a:gd name="connsiteX41" fmla="*/ 4082266 w 4580843"/>
              <a:gd name="connsiteY41" fmla="*/ 140021 h 901744"/>
              <a:gd name="connsiteX42" fmla="*/ 4316787 w 4580843"/>
              <a:gd name="connsiteY42" fmla="*/ 1 h 901744"/>
              <a:gd name="connsiteX43" fmla="*/ 4290796 w 4580843"/>
              <a:gd name="connsiteY43" fmla="*/ 182895 h 901744"/>
              <a:gd name="connsiteX44" fmla="*/ 4323891 w 4580843"/>
              <a:gd name="connsiteY44" fmla="*/ 140021 h 901744"/>
              <a:gd name="connsiteX45" fmla="*/ 4558413 w 4580843"/>
              <a:gd name="connsiteY45" fmla="*/ 0 h 901744"/>
              <a:gd name="connsiteX46" fmla="*/ 4544373 w 4580843"/>
              <a:gd name="connsiteY46" fmla="*/ 728623 h 901744"/>
              <a:gd name="connsiteX47" fmla="*/ 4580843 w 4580843"/>
              <a:gd name="connsiteY47" fmla="*/ 901744 h 901744"/>
              <a:gd name="connsiteX48" fmla="*/ 8046 w 4580843"/>
              <a:gd name="connsiteY48" fmla="*/ 901744 h 901744"/>
              <a:gd name="connsiteX49" fmla="*/ 0 w 4580843"/>
              <a:gd name="connsiteY49" fmla="*/ 720656 h 901744"/>
              <a:gd name="connsiteX50" fmla="*/ 450868 w 4580843"/>
              <a:gd name="connsiteY50" fmla="*/ 1 h 901744"/>
              <a:gd name="connsiteX51" fmla="*/ 424880 w 4580843"/>
              <a:gd name="connsiteY51" fmla="*/ 182888 h 901744"/>
              <a:gd name="connsiteX52" fmla="*/ 457968 w 4580843"/>
              <a:gd name="connsiteY52" fmla="*/ 140023 h 901744"/>
              <a:gd name="connsiteX53" fmla="*/ 692488 w 4580843"/>
              <a:gd name="connsiteY53" fmla="*/ 1 h 901744"/>
              <a:gd name="connsiteX54" fmla="*/ 666499 w 4580843"/>
              <a:gd name="connsiteY54" fmla="*/ 182887 h 901744"/>
              <a:gd name="connsiteX55" fmla="*/ 699587 w 4580843"/>
              <a:gd name="connsiteY55" fmla="*/ 140022 h 901744"/>
              <a:gd name="connsiteX56" fmla="*/ 934108 w 4580843"/>
              <a:gd name="connsiteY56" fmla="*/ 0 h 90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580843" h="901744">
                <a:moveTo>
                  <a:pt x="934108" y="0"/>
                </a:moveTo>
                <a:lnTo>
                  <a:pt x="908119" y="182887"/>
                </a:lnTo>
                <a:lnTo>
                  <a:pt x="941207" y="140021"/>
                </a:lnTo>
                <a:cubicBezTo>
                  <a:pt x="1006795" y="72748"/>
                  <a:pt x="1085696" y="24125"/>
                  <a:pt x="1175729" y="0"/>
                </a:cubicBezTo>
                <a:lnTo>
                  <a:pt x="1149739" y="182887"/>
                </a:lnTo>
                <a:lnTo>
                  <a:pt x="1182827" y="140021"/>
                </a:lnTo>
                <a:cubicBezTo>
                  <a:pt x="1248417" y="72748"/>
                  <a:pt x="1327316" y="24125"/>
                  <a:pt x="1417349" y="0"/>
                </a:cubicBezTo>
                <a:lnTo>
                  <a:pt x="1391359" y="182887"/>
                </a:lnTo>
                <a:lnTo>
                  <a:pt x="1424447" y="140021"/>
                </a:lnTo>
                <a:cubicBezTo>
                  <a:pt x="1490036" y="72747"/>
                  <a:pt x="1568936" y="24125"/>
                  <a:pt x="1658969" y="1"/>
                </a:cubicBezTo>
                <a:lnTo>
                  <a:pt x="1632978" y="182888"/>
                </a:lnTo>
                <a:lnTo>
                  <a:pt x="1666068" y="140023"/>
                </a:lnTo>
                <a:cubicBezTo>
                  <a:pt x="1731656" y="72749"/>
                  <a:pt x="1810556" y="24125"/>
                  <a:pt x="1900588" y="2"/>
                </a:cubicBezTo>
                <a:lnTo>
                  <a:pt x="1874599" y="182887"/>
                </a:lnTo>
                <a:lnTo>
                  <a:pt x="1907687" y="140023"/>
                </a:lnTo>
                <a:cubicBezTo>
                  <a:pt x="1973276" y="72749"/>
                  <a:pt x="2052176" y="24125"/>
                  <a:pt x="2142207" y="1"/>
                </a:cubicBezTo>
                <a:lnTo>
                  <a:pt x="2116218" y="182887"/>
                </a:lnTo>
                <a:lnTo>
                  <a:pt x="2149306" y="140021"/>
                </a:lnTo>
                <a:cubicBezTo>
                  <a:pt x="2214895" y="72748"/>
                  <a:pt x="2293795" y="24125"/>
                  <a:pt x="2383827" y="1"/>
                </a:cubicBezTo>
                <a:lnTo>
                  <a:pt x="2357838" y="182887"/>
                </a:lnTo>
                <a:lnTo>
                  <a:pt x="2390926" y="140021"/>
                </a:lnTo>
                <a:cubicBezTo>
                  <a:pt x="2456515" y="72748"/>
                  <a:pt x="2535415" y="24125"/>
                  <a:pt x="2625447" y="1"/>
                </a:cubicBezTo>
                <a:lnTo>
                  <a:pt x="2599458" y="182887"/>
                </a:lnTo>
                <a:lnTo>
                  <a:pt x="2632546" y="140021"/>
                </a:lnTo>
                <a:cubicBezTo>
                  <a:pt x="2698134" y="72748"/>
                  <a:pt x="2777035" y="24125"/>
                  <a:pt x="2867067" y="1"/>
                </a:cubicBezTo>
                <a:lnTo>
                  <a:pt x="2841078" y="182887"/>
                </a:lnTo>
                <a:lnTo>
                  <a:pt x="2874166" y="140022"/>
                </a:lnTo>
                <a:cubicBezTo>
                  <a:pt x="2939754" y="72748"/>
                  <a:pt x="3018655" y="24124"/>
                  <a:pt x="3108687" y="1"/>
                </a:cubicBezTo>
                <a:lnTo>
                  <a:pt x="3082698" y="182888"/>
                </a:lnTo>
                <a:lnTo>
                  <a:pt x="3115787" y="140023"/>
                </a:lnTo>
                <a:cubicBezTo>
                  <a:pt x="3181375" y="72749"/>
                  <a:pt x="3260274" y="24125"/>
                  <a:pt x="3350307" y="1"/>
                </a:cubicBezTo>
                <a:lnTo>
                  <a:pt x="3324318" y="182888"/>
                </a:lnTo>
                <a:lnTo>
                  <a:pt x="3357407" y="140023"/>
                </a:lnTo>
                <a:cubicBezTo>
                  <a:pt x="3422995" y="72749"/>
                  <a:pt x="3501894" y="24125"/>
                  <a:pt x="3591927" y="1"/>
                </a:cubicBezTo>
                <a:lnTo>
                  <a:pt x="3565938" y="182887"/>
                </a:lnTo>
                <a:lnTo>
                  <a:pt x="3599026" y="140022"/>
                </a:lnTo>
                <a:cubicBezTo>
                  <a:pt x="3664615" y="72748"/>
                  <a:pt x="3743515" y="24124"/>
                  <a:pt x="3833547" y="0"/>
                </a:cubicBezTo>
                <a:lnTo>
                  <a:pt x="3807558" y="182887"/>
                </a:lnTo>
                <a:lnTo>
                  <a:pt x="3840646" y="140021"/>
                </a:lnTo>
                <a:cubicBezTo>
                  <a:pt x="3906235" y="72748"/>
                  <a:pt x="3985135" y="24125"/>
                  <a:pt x="4075167" y="0"/>
                </a:cubicBezTo>
                <a:lnTo>
                  <a:pt x="4052706" y="178316"/>
                </a:lnTo>
                <a:lnTo>
                  <a:pt x="4082266" y="140021"/>
                </a:lnTo>
                <a:cubicBezTo>
                  <a:pt x="4147855" y="72748"/>
                  <a:pt x="4226755" y="24125"/>
                  <a:pt x="4316787" y="1"/>
                </a:cubicBezTo>
                <a:lnTo>
                  <a:pt x="4290796" y="182895"/>
                </a:lnTo>
                <a:lnTo>
                  <a:pt x="4323891" y="140021"/>
                </a:lnTo>
                <a:cubicBezTo>
                  <a:pt x="4389480" y="72748"/>
                  <a:pt x="4468381" y="24124"/>
                  <a:pt x="4558413" y="0"/>
                </a:cubicBezTo>
                <a:cubicBezTo>
                  <a:pt x="4509398" y="233619"/>
                  <a:pt x="4506480" y="483066"/>
                  <a:pt x="4544373" y="728623"/>
                </a:cubicBezTo>
                <a:lnTo>
                  <a:pt x="4580843" y="901744"/>
                </a:lnTo>
                <a:lnTo>
                  <a:pt x="8046" y="901744"/>
                </a:lnTo>
                <a:lnTo>
                  <a:pt x="0" y="720656"/>
                </a:lnTo>
                <a:cubicBezTo>
                  <a:pt x="10864" y="365242"/>
                  <a:pt x="180771" y="72374"/>
                  <a:pt x="450868" y="1"/>
                </a:cubicBezTo>
                <a:lnTo>
                  <a:pt x="424880" y="182888"/>
                </a:lnTo>
                <a:lnTo>
                  <a:pt x="457968" y="140023"/>
                </a:lnTo>
                <a:cubicBezTo>
                  <a:pt x="523556" y="72749"/>
                  <a:pt x="602456" y="24125"/>
                  <a:pt x="692488" y="1"/>
                </a:cubicBezTo>
                <a:lnTo>
                  <a:pt x="666499" y="182887"/>
                </a:lnTo>
                <a:lnTo>
                  <a:pt x="699587" y="140022"/>
                </a:lnTo>
                <a:cubicBezTo>
                  <a:pt x="765175" y="72748"/>
                  <a:pt x="844076" y="24124"/>
                  <a:pt x="934108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B5CF6EF-B760-913D-57BA-4ECFD87F4E19}"/>
              </a:ext>
            </a:extLst>
          </p:cNvPr>
          <p:cNvGrpSpPr/>
          <p:nvPr/>
        </p:nvGrpSpPr>
        <p:grpSpPr>
          <a:xfrm>
            <a:off x="6608718" y="1848704"/>
            <a:ext cx="2638800" cy="625016"/>
            <a:chOff x="6608718" y="1661321"/>
            <a:chExt cx="2638800" cy="625016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2B12731-BCF3-E3B3-EA92-1925C930B052}"/>
                </a:ext>
              </a:extLst>
            </p:cNvPr>
            <p:cNvSpPr/>
            <p:nvPr/>
          </p:nvSpPr>
          <p:spPr bwMode="auto">
            <a:xfrm>
              <a:off x="6608718" y="1661321"/>
              <a:ext cx="2552536" cy="625016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FB961A4-B630-75A9-62FB-BD2449447127}"/>
                </a:ext>
              </a:extLst>
            </p:cNvPr>
            <p:cNvSpPr/>
            <p:nvPr/>
          </p:nvSpPr>
          <p:spPr bwMode="auto">
            <a:xfrm>
              <a:off x="6694982" y="1772927"/>
              <a:ext cx="2552536" cy="513410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5588CA3-E3EA-BB5C-FE41-0FEF00F94AE4}"/>
              </a:ext>
            </a:extLst>
          </p:cNvPr>
          <p:cNvGrpSpPr/>
          <p:nvPr/>
        </p:nvGrpSpPr>
        <p:grpSpPr>
          <a:xfrm>
            <a:off x="6608718" y="2730996"/>
            <a:ext cx="2647426" cy="788919"/>
            <a:chOff x="6608718" y="2730996"/>
            <a:chExt cx="2647426" cy="788919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BA2385D-5943-B121-7C2D-7F3CA9EF11B1}"/>
                </a:ext>
              </a:extLst>
            </p:cNvPr>
            <p:cNvSpPr/>
            <p:nvPr/>
          </p:nvSpPr>
          <p:spPr bwMode="auto">
            <a:xfrm>
              <a:off x="6703608" y="2730996"/>
              <a:ext cx="2552536" cy="625016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DF51A9B-837B-F373-DCB3-CD564433D9E0}"/>
                </a:ext>
              </a:extLst>
            </p:cNvPr>
            <p:cNvSpPr/>
            <p:nvPr/>
          </p:nvSpPr>
          <p:spPr bwMode="auto">
            <a:xfrm>
              <a:off x="6608718" y="2820926"/>
              <a:ext cx="2552536" cy="698989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1D6A2D6-E34F-640A-91B8-1EAD88245CB1}"/>
                </a:ext>
              </a:extLst>
            </p:cNvPr>
            <p:cNvSpPr/>
            <p:nvPr/>
          </p:nvSpPr>
          <p:spPr bwMode="auto">
            <a:xfrm>
              <a:off x="6694982" y="3007101"/>
              <a:ext cx="2552536" cy="512814"/>
            </a:xfrm>
            <a:custGeom>
              <a:avLst/>
              <a:gdLst>
                <a:gd name="connsiteX0" fmla="*/ 782185 w 4889365"/>
                <a:gd name="connsiteY0" fmla="*/ 0 h 915585"/>
                <a:gd name="connsiteX1" fmla="*/ 561606 w 4889365"/>
                <a:gd name="connsiteY1" fmla="*/ 439742 h 915585"/>
                <a:gd name="connsiteX2" fmla="*/ 544790 w 4889365"/>
                <a:gd name="connsiteY2" fmla="*/ 512330 h 915585"/>
                <a:gd name="connsiteX3" fmla="*/ 587889 w 4889365"/>
                <a:gd name="connsiteY3" fmla="*/ 416688 h 915585"/>
                <a:gd name="connsiteX4" fmla="*/ 1238538 w 4889365"/>
                <a:gd name="connsiteY4" fmla="*/ 0 h 915585"/>
                <a:gd name="connsiteX5" fmla="*/ 1017959 w 4889365"/>
                <a:gd name="connsiteY5" fmla="*/ 439742 h 915585"/>
                <a:gd name="connsiteX6" fmla="*/ 1001143 w 4889365"/>
                <a:gd name="connsiteY6" fmla="*/ 512330 h 915585"/>
                <a:gd name="connsiteX7" fmla="*/ 1044242 w 4889365"/>
                <a:gd name="connsiteY7" fmla="*/ 416688 h 915585"/>
                <a:gd name="connsiteX8" fmla="*/ 1694891 w 4889365"/>
                <a:gd name="connsiteY8" fmla="*/ 0 h 915585"/>
                <a:gd name="connsiteX9" fmla="*/ 1474312 w 4889365"/>
                <a:gd name="connsiteY9" fmla="*/ 439742 h 915585"/>
                <a:gd name="connsiteX10" fmla="*/ 1449971 w 4889365"/>
                <a:gd name="connsiteY10" fmla="*/ 529027 h 915585"/>
                <a:gd name="connsiteX11" fmla="*/ 1500595 w 4889365"/>
                <a:gd name="connsiteY11" fmla="*/ 416688 h 915585"/>
                <a:gd name="connsiteX12" fmla="*/ 2151244 w 4889365"/>
                <a:gd name="connsiteY12" fmla="*/ 0 h 915585"/>
                <a:gd name="connsiteX13" fmla="*/ 1930665 w 4889365"/>
                <a:gd name="connsiteY13" fmla="*/ 439742 h 915585"/>
                <a:gd name="connsiteX14" fmla="*/ 1913848 w 4889365"/>
                <a:gd name="connsiteY14" fmla="*/ 512330 h 915585"/>
                <a:gd name="connsiteX15" fmla="*/ 1956948 w 4889365"/>
                <a:gd name="connsiteY15" fmla="*/ 416688 h 915585"/>
                <a:gd name="connsiteX16" fmla="*/ 2607597 w 4889365"/>
                <a:gd name="connsiteY16" fmla="*/ 0 h 915585"/>
                <a:gd name="connsiteX17" fmla="*/ 2387018 w 4889365"/>
                <a:gd name="connsiteY17" fmla="*/ 439742 h 915585"/>
                <a:gd name="connsiteX18" fmla="*/ 2370201 w 4889365"/>
                <a:gd name="connsiteY18" fmla="*/ 512330 h 915585"/>
                <a:gd name="connsiteX19" fmla="*/ 2413301 w 4889365"/>
                <a:gd name="connsiteY19" fmla="*/ 416688 h 915585"/>
                <a:gd name="connsiteX20" fmla="*/ 3063950 w 4889365"/>
                <a:gd name="connsiteY20" fmla="*/ 0 h 915585"/>
                <a:gd name="connsiteX21" fmla="*/ 2843371 w 4889365"/>
                <a:gd name="connsiteY21" fmla="*/ 439742 h 915585"/>
                <a:gd name="connsiteX22" fmla="*/ 2826555 w 4889365"/>
                <a:gd name="connsiteY22" fmla="*/ 512330 h 915585"/>
                <a:gd name="connsiteX23" fmla="*/ 2869654 w 4889365"/>
                <a:gd name="connsiteY23" fmla="*/ 416688 h 915585"/>
                <a:gd name="connsiteX24" fmla="*/ 3520303 w 4889365"/>
                <a:gd name="connsiteY24" fmla="*/ 0 h 915585"/>
                <a:gd name="connsiteX25" fmla="*/ 3299724 w 4889365"/>
                <a:gd name="connsiteY25" fmla="*/ 439742 h 915585"/>
                <a:gd name="connsiteX26" fmla="*/ 3282908 w 4889365"/>
                <a:gd name="connsiteY26" fmla="*/ 512330 h 915585"/>
                <a:gd name="connsiteX27" fmla="*/ 3326007 w 4889365"/>
                <a:gd name="connsiteY27" fmla="*/ 416688 h 915585"/>
                <a:gd name="connsiteX28" fmla="*/ 3976656 w 4889365"/>
                <a:gd name="connsiteY28" fmla="*/ 0 h 915585"/>
                <a:gd name="connsiteX29" fmla="*/ 3756077 w 4889365"/>
                <a:gd name="connsiteY29" fmla="*/ 439742 h 915585"/>
                <a:gd name="connsiteX30" fmla="*/ 3739261 w 4889365"/>
                <a:gd name="connsiteY30" fmla="*/ 512330 h 915585"/>
                <a:gd name="connsiteX31" fmla="*/ 3782360 w 4889365"/>
                <a:gd name="connsiteY31" fmla="*/ 416688 h 915585"/>
                <a:gd name="connsiteX32" fmla="*/ 4433009 w 4889365"/>
                <a:gd name="connsiteY32" fmla="*/ 0 h 915585"/>
                <a:gd name="connsiteX33" fmla="*/ 4212430 w 4889365"/>
                <a:gd name="connsiteY33" fmla="*/ 439742 h 915585"/>
                <a:gd name="connsiteX34" fmla="*/ 4195610 w 4889365"/>
                <a:gd name="connsiteY34" fmla="*/ 512344 h 915585"/>
                <a:gd name="connsiteX35" fmla="*/ 4238716 w 4889365"/>
                <a:gd name="connsiteY35" fmla="*/ 416688 h 915585"/>
                <a:gd name="connsiteX36" fmla="*/ 4889365 w 4889365"/>
                <a:gd name="connsiteY36" fmla="*/ 0 h 915585"/>
                <a:gd name="connsiteX37" fmla="*/ 4611458 w 4889365"/>
                <a:gd name="connsiteY37" fmla="*/ 687194 h 915585"/>
                <a:gd name="connsiteX38" fmla="*/ 4594168 w 4889365"/>
                <a:gd name="connsiteY38" fmla="*/ 915585 h 915585"/>
                <a:gd name="connsiteX39" fmla="*/ 0 w 4889365"/>
                <a:gd name="connsiteY39" fmla="*/ 915585 h 915585"/>
                <a:gd name="connsiteX40" fmla="*/ 13471 w 4889365"/>
                <a:gd name="connsiteY40" fmla="*/ 754634 h 915585"/>
                <a:gd name="connsiteX41" fmla="*/ 782185 w 4889365"/>
                <a:gd name="connsiteY41" fmla="*/ 0 h 9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89365" h="915585">
                  <a:moveTo>
                    <a:pt x="782185" y="0"/>
                  </a:moveTo>
                  <a:cubicBezTo>
                    <a:pt x="686368" y="130359"/>
                    <a:pt x="612010" y="279582"/>
                    <a:pt x="561606" y="439742"/>
                  </a:cubicBezTo>
                  <a:lnTo>
                    <a:pt x="544790" y="512330"/>
                  </a:lnTo>
                  <a:lnTo>
                    <a:pt x="587889" y="416688"/>
                  </a:lnTo>
                  <a:cubicBezTo>
                    <a:pt x="728897" y="165288"/>
                    <a:pt x="967692" y="0"/>
                    <a:pt x="1238538" y="0"/>
                  </a:cubicBezTo>
                  <a:cubicBezTo>
                    <a:pt x="1142721" y="130359"/>
                    <a:pt x="1068363" y="279582"/>
                    <a:pt x="1017959" y="439742"/>
                  </a:cubicBezTo>
                  <a:lnTo>
                    <a:pt x="1001143" y="512330"/>
                  </a:lnTo>
                  <a:lnTo>
                    <a:pt x="1044242" y="416688"/>
                  </a:lnTo>
                  <a:cubicBezTo>
                    <a:pt x="1185250" y="165288"/>
                    <a:pt x="1424045" y="0"/>
                    <a:pt x="1694891" y="0"/>
                  </a:cubicBezTo>
                  <a:cubicBezTo>
                    <a:pt x="1599074" y="130359"/>
                    <a:pt x="1524716" y="279582"/>
                    <a:pt x="1474312" y="439742"/>
                  </a:cubicBezTo>
                  <a:lnTo>
                    <a:pt x="1449971" y="529027"/>
                  </a:lnTo>
                  <a:lnTo>
                    <a:pt x="1500595" y="416688"/>
                  </a:lnTo>
                  <a:cubicBezTo>
                    <a:pt x="1641603" y="165288"/>
                    <a:pt x="1880398" y="0"/>
                    <a:pt x="2151244" y="0"/>
                  </a:cubicBezTo>
                  <a:cubicBezTo>
                    <a:pt x="2055427" y="130359"/>
                    <a:pt x="1981069" y="279582"/>
                    <a:pt x="1930665" y="439742"/>
                  </a:cubicBezTo>
                  <a:lnTo>
                    <a:pt x="1913848" y="512330"/>
                  </a:lnTo>
                  <a:lnTo>
                    <a:pt x="1956948" y="416688"/>
                  </a:lnTo>
                  <a:cubicBezTo>
                    <a:pt x="2097956" y="165288"/>
                    <a:pt x="2336751" y="0"/>
                    <a:pt x="2607597" y="0"/>
                  </a:cubicBezTo>
                  <a:cubicBezTo>
                    <a:pt x="2511780" y="130359"/>
                    <a:pt x="2437422" y="279582"/>
                    <a:pt x="2387018" y="439742"/>
                  </a:cubicBezTo>
                  <a:lnTo>
                    <a:pt x="2370201" y="512330"/>
                  </a:lnTo>
                  <a:lnTo>
                    <a:pt x="2413301" y="416688"/>
                  </a:lnTo>
                  <a:cubicBezTo>
                    <a:pt x="2554309" y="165288"/>
                    <a:pt x="2793104" y="0"/>
                    <a:pt x="3063950" y="0"/>
                  </a:cubicBezTo>
                  <a:cubicBezTo>
                    <a:pt x="2968133" y="130359"/>
                    <a:pt x="2893775" y="279582"/>
                    <a:pt x="2843371" y="439742"/>
                  </a:cubicBezTo>
                  <a:lnTo>
                    <a:pt x="2826555" y="512330"/>
                  </a:lnTo>
                  <a:lnTo>
                    <a:pt x="2869654" y="416688"/>
                  </a:lnTo>
                  <a:cubicBezTo>
                    <a:pt x="3010662" y="165288"/>
                    <a:pt x="3249457" y="0"/>
                    <a:pt x="3520303" y="0"/>
                  </a:cubicBezTo>
                  <a:cubicBezTo>
                    <a:pt x="3424486" y="130359"/>
                    <a:pt x="3350128" y="279582"/>
                    <a:pt x="3299724" y="439742"/>
                  </a:cubicBezTo>
                  <a:lnTo>
                    <a:pt x="3282908" y="512330"/>
                  </a:lnTo>
                  <a:lnTo>
                    <a:pt x="3326007" y="416688"/>
                  </a:lnTo>
                  <a:cubicBezTo>
                    <a:pt x="3467015" y="165288"/>
                    <a:pt x="3705810" y="0"/>
                    <a:pt x="3976656" y="0"/>
                  </a:cubicBezTo>
                  <a:cubicBezTo>
                    <a:pt x="3880839" y="130359"/>
                    <a:pt x="3806481" y="279582"/>
                    <a:pt x="3756077" y="439742"/>
                  </a:cubicBezTo>
                  <a:lnTo>
                    <a:pt x="3739261" y="512330"/>
                  </a:lnTo>
                  <a:lnTo>
                    <a:pt x="3782360" y="416688"/>
                  </a:lnTo>
                  <a:cubicBezTo>
                    <a:pt x="3923368" y="165288"/>
                    <a:pt x="4162163" y="0"/>
                    <a:pt x="4433009" y="0"/>
                  </a:cubicBezTo>
                  <a:cubicBezTo>
                    <a:pt x="4337191" y="130359"/>
                    <a:pt x="4262833" y="279582"/>
                    <a:pt x="4212430" y="439742"/>
                  </a:cubicBezTo>
                  <a:lnTo>
                    <a:pt x="4195610" y="512344"/>
                  </a:lnTo>
                  <a:lnTo>
                    <a:pt x="4238716" y="416688"/>
                  </a:lnTo>
                  <a:cubicBezTo>
                    <a:pt x="4379724" y="165288"/>
                    <a:pt x="4618519" y="0"/>
                    <a:pt x="4889365" y="0"/>
                  </a:cubicBezTo>
                  <a:cubicBezTo>
                    <a:pt x="4745639" y="195539"/>
                    <a:pt x="4650196" y="433521"/>
                    <a:pt x="4611458" y="687194"/>
                  </a:cubicBezTo>
                  <a:lnTo>
                    <a:pt x="4594168" y="915585"/>
                  </a:lnTo>
                  <a:lnTo>
                    <a:pt x="0" y="915585"/>
                  </a:lnTo>
                  <a:lnTo>
                    <a:pt x="13471" y="754634"/>
                  </a:lnTo>
                  <a:cubicBezTo>
                    <a:pt x="86637" y="323965"/>
                    <a:pt x="403001" y="0"/>
                    <a:pt x="782185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83DA89A-572D-600F-BC9A-BAC032A59C1A}"/>
              </a:ext>
            </a:extLst>
          </p:cNvPr>
          <p:cNvGrpSpPr/>
          <p:nvPr/>
        </p:nvGrpSpPr>
        <p:grpSpPr>
          <a:xfrm>
            <a:off x="3623950" y="1862203"/>
            <a:ext cx="2679200" cy="625016"/>
            <a:chOff x="3440254" y="3146290"/>
            <a:chExt cx="2184742" cy="445786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7EB8513-657E-B74C-D69D-3BCD86A05D1A}"/>
                </a:ext>
              </a:extLst>
            </p:cNvPr>
            <p:cNvSpPr/>
            <p:nvPr/>
          </p:nvSpPr>
          <p:spPr bwMode="auto">
            <a:xfrm>
              <a:off x="3440254" y="3146290"/>
              <a:ext cx="2106716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FF889B6-ECB3-F483-C499-7D35C7945B4B}"/>
                </a:ext>
              </a:extLst>
            </p:cNvPr>
            <p:cNvSpPr/>
            <p:nvPr/>
          </p:nvSpPr>
          <p:spPr bwMode="auto">
            <a:xfrm>
              <a:off x="3518280" y="3146290"/>
              <a:ext cx="2106716" cy="445786"/>
            </a:xfrm>
            <a:custGeom>
              <a:avLst/>
              <a:gdLst>
                <a:gd name="connsiteX0" fmla="*/ 304827 w 3086127"/>
                <a:gd name="connsiteY0" fmla="*/ 0 h 653032"/>
                <a:gd name="connsiteX1" fmla="*/ 251887 w 3086127"/>
                <a:gd name="connsiteY1" fmla="*/ 557582 h 653032"/>
                <a:gd name="connsiteX2" fmla="*/ 255068 w 3086127"/>
                <a:gd name="connsiteY2" fmla="*/ 569918 h 653032"/>
                <a:gd name="connsiteX3" fmla="*/ 270664 w 3086127"/>
                <a:gd name="connsiteY3" fmla="*/ 410700 h 653032"/>
                <a:gd name="connsiteX4" fmla="*/ 557672 w 3086127"/>
                <a:gd name="connsiteY4" fmla="*/ 0 h 653032"/>
                <a:gd name="connsiteX5" fmla="*/ 504732 w 3086127"/>
                <a:gd name="connsiteY5" fmla="*/ 557582 h 653032"/>
                <a:gd name="connsiteX6" fmla="*/ 507913 w 3086127"/>
                <a:gd name="connsiteY6" fmla="*/ 569918 h 653032"/>
                <a:gd name="connsiteX7" fmla="*/ 523509 w 3086127"/>
                <a:gd name="connsiteY7" fmla="*/ 410700 h 653032"/>
                <a:gd name="connsiteX8" fmla="*/ 810517 w 3086127"/>
                <a:gd name="connsiteY8" fmla="*/ 0 h 653032"/>
                <a:gd name="connsiteX9" fmla="*/ 757577 w 3086127"/>
                <a:gd name="connsiteY9" fmla="*/ 557582 h 653032"/>
                <a:gd name="connsiteX10" fmla="*/ 760758 w 3086127"/>
                <a:gd name="connsiteY10" fmla="*/ 569918 h 653032"/>
                <a:gd name="connsiteX11" fmla="*/ 776354 w 3086127"/>
                <a:gd name="connsiteY11" fmla="*/ 410700 h 653032"/>
                <a:gd name="connsiteX12" fmla="*/ 1063362 w 3086127"/>
                <a:gd name="connsiteY12" fmla="*/ 0 h 653032"/>
                <a:gd name="connsiteX13" fmla="*/ 1010422 w 3086127"/>
                <a:gd name="connsiteY13" fmla="*/ 557582 h 653032"/>
                <a:gd name="connsiteX14" fmla="*/ 1013603 w 3086127"/>
                <a:gd name="connsiteY14" fmla="*/ 569918 h 653032"/>
                <a:gd name="connsiteX15" fmla="*/ 1029199 w 3086127"/>
                <a:gd name="connsiteY15" fmla="*/ 410700 h 653032"/>
                <a:gd name="connsiteX16" fmla="*/ 1316207 w 3086127"/>
                <a:gd name="connsiteY16" fmla="*/ 0 h 653032"/>
                <a:gd name="connsiteX17" fmla="*/ 1263267 w 3086127"/>
                <a:gd name="connsiteY17" fmla="*/ 557582 h 653032"/>
                <a:gd name="connsiteX18" fmla="*/ 1266448 w 3086127"/>
                <a:gd name="connsiteY18" fmla="*/ 569918 h 653032"/>
                <a:gd name="connsiteX19" fmla="*/ 1282044 w 3086127"/>
                <a:gd name="connsiteY19" fmla="*/ 410700 h 653032"/>
                <a:gd name="connsiteX20" fmla="*/ 1569052 w 3086127"/>
                <a:gd name="connsiteY20" fmla="*/ 0 h 653032"/>
                <a:gd name="connsiteX21" fmla="*/ 1516112 w 3086127"/>
                <a:gd name="connsiteY21" fmla="*/ 557582 h 653032"/>
                <a:gd name="connsiteX22" fmla="*/ 1519293 w 3086127"/>
                <a:gd name="connsiteY22" fmla="*/ 569918 h 653032"/>
                <a:gd name="connsiteX23" fmla="*/ 1534889 w 3086127"/>
                <a:gd name="connsiteY23" fmla="*/ 410700 h 653032"/>
                <a:gd name="connsiteX24" fmla="*/ 1821897 w 3086127"/>
                <a:gd name="connsiteY24" fmla="*/ 0 h 653032"/>
                <a:gd name="connsiteX25" fmla="*/ 1768957 w 3086127"/>
                <a:gd name="connsiteY25" fmla="*/ 557582 h 653032"/>
                <a:gd name="connsiteX26" fmla="*/ 1772138 w 3086127"/>
                <a:gd name="connsiteY26" fmla="*/ 569918 h 653032"/>
                <a:gd name="connsiteX27" fmla="*/ 1787734 w 3086127"/>
                <a:gd name="connsiteY27" fmla="*/ 410700 h 653032"/>
                <a:gd name="connsiteX28" fmla="*/ 2074742 w 3086127"/>
                <a:gd name="connsiteY28" fmla="*/ 0 h 653032"/>
                <a:gd name="connsiteX29" fmla="*/ 2021802 w 3086127"/>
                <a:gd name="connsiteY29" fmla="*/ 557582 h 653032"/>
                <a:gd name="connsiteX30" fmla="*/ 2024983 w 3086127"/>
                <a:gd name="connsiteY30" fmla="*/ 569918 h 653032"/>
                <a:gd name="connsiteX31" fmla="*/ 2040579 w 3086127"/>
                <a:gd name="connsiteY31" fmla="*/ 410700 h 653032"/>
                <a:gd name="connsiteX32" fmla="*/ 2327587 w 3086127"/>
                <a:gd name="connsiteY32" fmla="*/ 0 h 653032"/>
                <a:gd name="connsiteX33" fmla="*/ 2274647 w 3086127"/>
                <a:gd name="connsiteY33" fmla="*/ 557582 h 653032"/>
                <a:gd name="connsiteX34" fmla="*/ 2277828 w 3086127"/>
                <a:gd name="connsiteY34" fmla="*/ 569918 h 653032"/>
                <a:gd name="connsiteX35" fmla="*/ 2293424 w 3086127"/>
                <a:gd name="connsiteY35" fmla="*/ 410700 h 653032"/>
                <a:gd name="connsiteX36" fmla="*/ 2580432 w 3086127"/>
                <a:gd name="connsiteY36" fmla="*/ 0 h 653032"/>
                <a:gd name="connsiteX37" fmla="*/ 2527492 w 3086127"/>
                <a:gd name="connsiteY37" fmla="*/ 557582 h 653032"/>
                <a:gd name="connsiteX38" fmla="*/ 2530673 w 3086127"/>
                <a:gd name="connsiteY38" fmla="*/ 569918 h 653032"/>
                <a:gd name="connsiteX39" fmla="*/ 2546269 w 3086127"/>
                <a:gd name="connsiteY39" fmla="*/ 410700 h 653032"/>
                <a:gd name="connsiteX40" fmla="*/ 2833277 w 3086127"/>
                <a:gd name="connsiteY40" fmla="*/ 0 h 653032"/>
                <a:gd name="connsiteX41" fmla="*/ 2780337 w 3086127"/>
                <a:gd name="connsiteY41" fmla="*/ 557582 h 653032"/>
                <a:gd name="connsiteX42" fmla="*/ 2783523 w 3086127"/>
                <a:gd name="connsiteY42" fmla="*/ 569932 h 653032"/>
                <a:gd name="connsiteX43" fmla="*/ 2799120 w 3086127"/>
                <a:gd name="connsiteY43" fmla="*/ 410700 h 653032"/>
                <a:gd name="connsiteX44" fmla="*/ 3086127 w 3086127"/>
                <a:gd name="connsiteY44" fmla="*/ 0 h 653032"/>
                <a:gd name="connsiteX45" fmla="*/ 3033187 w 3086127"/>
                <a:gd name="connsiteY45" fmla="*/ 557582 h 653032"/>
                <a:gd name="connsiteX46" fmla="*/ 3057806 w 3086127"/>
                <a:gd name="connsiteY46" fmla="*/ 653032 h 653032"/>
                <a:gd name="connsiteX47" fmla="*/ 2804956 w 3086127"/>
                <a:gd name="connsiteY47" fmla="*/ 653032 h 653032"/>
                <a:gd name="connsiteX48" fmla="*/ 2787652 w 3086127"/>
                <a:gd name="connsiteY48" fmla="*/ 653032 h 653032"/>
                <a:gd name="connsiteX49" fmla="*/ 2552111 w 3086127"/>
                <a:gd name="connsiteY49" fmla="*/ 653032 h 653032"/>
                <a:gd name="connsiteX50" fmla="*/ 2534802 w 3086127"/>
                <a:gd name="connsiteY50" fmla="*/ 653032 h 653032"/>
                <a:gd name="connsiteX51" fmla="*/ 2299266 w 3086127"/>
                <a:gd name="connsiteY51" fmla="*/ 653032 h 653032"/>
                <a:gd name="connsiteX52" fmla="*/ 2281957 w 3086127"/>
                <a:gd name="connsiteY52" fmla="*/ 653032 h 653032"/>
                <a:gd name="connsiteX53" fmla="*/ 2046421 w 3086127"/>
                <a:gd name="connsiteY53" fmla="*/ 653032 h 653032"/>
                <a:gd name="connsiteX54" fmla="*/ 2029112 w 3086127"/>
                <a:gd name="connsiteY54" fmla="*/ 653032 h 653032"/>
                <a:gd name="connsiteX55" fmla="*/ 1793576 w 3086127"/>
                <a:gd name="connsiteY55" fmla="*/ 653032 h 653032"/>
                <a:gd name="connsiteX56" fmla="*/ 1776267 w 3086127"/>
                <a:gd name="connsiteY56" fmla="*/ 653032 h 653032"/>
                <a:gd name="connsiteX57" fmla="*/ 1540731 w 3086127"/>
                <a:gd name="connsiteY57" fmla="*/ 653032 h 653032"/>
                <a:gd name="connsiteX58" fmla="*/ 1523422 w 3086127"/>
                <a:gd name="connsiteY58" fmla="*/ 653032 h 653032"/>
                <a:gd name="connsiteX59" fmla="*/ 1287886 w 3086127"/>
                <a:gd name="connsiteY59" fmla="*/ 653032 h 653032"/>
                <a:gd name="connsiteX60" fmla="*/ 1270577 w 3086127"/>
                <a:gd name="connsiteY60" fmla="*/ 653032 h 653032"/>
                <a:gd name="connsiteX61" fmla="*/ 1035041 w 3086127"/>
                <a:gd name="connsiteY61" fmla="*/ 653032 h 653032"/>
                <a:gd name="connsiteX62" fmla="*/ 1017732 w 3086127"/>
                <a:gd name="connsiteY62" fmla="*/ 653032 h 653032"/>
                <a:gd name="connsiteX63" fmla="*/ 782196 w 3086127"/>
                <a:gd name="connsiteY63" fmla="*/ 653032 h 653032"/>
                <a:gd name="connsiteX64" fmla="*/ 764887 w 3086127"/>
                <a:gd name="connsiteY64" fmla="*/ 653032 h 653032"/>
                <a:gd name="connsiteX65" fmla="*/ 529351 w 3086127"/>
                <a:gd name="connsiteY65" fmla="*/ 653032 h 653032"/>
                <a:gd name="connsiteX66" fmla="*/ 512042 w 3086127"/>
                <a:gd name="connsiteY66" fmla="*/ 653032 h 653032"/>
                <a:gd name="connsiteX67" fmla="*/ 276506 w 3086127"/>
                <a:gd name="connsiteY67" fmla="*/ 653032 h 653032"/>
                <a:gd name="connsiteX68" fmla="*/ 259197 w 3086127"/>
                <a:gd name="connsiteY68" fmla="*/ 653032 h 653032"/>
                <a:gd name="connsiteX69" fmla="*/ 6352 w 3086127"/>
                <a:gd name="connsiteY69" fmla="*/ 653032 h 653032"/>
                <a:gd name="connsiteX70" fmla="*/ 86 w 3086127"/>
                <a:gd name="connsiteY70" fmla="*/ 591740 h 653032"/>
                <a:gd name="connsiteX71" fmla="*/ 304827 w 3086127"/>
                <a:gd name="connsiteY71" fmla="*/ 0 h 653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086127" h="653032">
                  <a:moveTo>
                    <a:pt x="304827" y="0"/>
                  </a:moveTo>
                  <a:cubicBezTo>
                    <a:pt x="229823" y="167179"/>
                    <a:pt x="213044" y="363240"/>
                    <a:pt x="251887" y="557582"/>
                  </a:cubicBezTo>
                  <a:lnTo>
                    <a:pt x="255068" y="569918"/>
                  </a:lnTo>
                  <a:lnTo>
                    <a:pt x="270664" y="410700"/>
                  </a:lnTo>
                  <a:cubicBezTo>
                    <a:pt x="308574" y="236592"/>
                    <a:pt x="406320" y="87383"/>
                    <a:pt x="557672" y="0"/>
                  </a:cubicBezTo>
                  <a:cubicBezTo>
                    <a:pt x="482668" y="167179"/>
                    <a:pt x="465889" y="363240"/>
                    <a:pt x="504732" y="557582"/>
                  </a:cubicBezTo>
                  <a:lnTo>
                    <a:pt x="507913" y="569918"/>
                  </a:lnTo>
                  <a:lnTo>
                    <a:pt x="523509" y="410700"/>
                  </a:lnTo>
                  <a:cubicBezTo>
                    <a:pt x="561419" y="236592"/>
                    <a:pt x="659165" y="87383"/>
                    <a:pt x="810517" y="0"/>
                  </a:cubicBezTo>
                  <a:cubicBezTo>
                    <a:pt x="735513" y="167179"/>
                    <a:pt x="718734" y="363240"/>
                    <a:pt x="757577" y="557582"/>
                  </a:cubicBezTo>
                  <a:lnTo>
                    <a:pt x="760758" y="569918"/>
                  </a:lnTo>
                  <a:lnTo>
                    <a:pt x="776354" y="410700"/>
                  </a:lnTo>
                  <a:cubicBezTo>
                    <a:pt x="814264" y="236592"/>
                    <a:pt x="912010" y="87383"/>
                    <a:pt x="1063362" y="0"/>
                  </a:cubicBezTo>
                  <a:cubicBezTo>
                    <a:pt x="988358" y="167179"/>
                    <a:pt x="971579" y="363240"/>
                    <a:pt x="1010422" y="557582"/>
                  </a:cubicBezTo>
                  <a:lnTo>
                    <a:pt x="1013603" y="569918"/>
                  </a:lnTo>
                  <a:lnTo>
                    <a:pt x="1029199" y="410700"/>
                  </a:lnTo>
                  <a:cubicBezTo>
                    <a:pt x="1067109" y="236592"/>
                    <a:pt x="1164855" y="87383"/>
                    <a:pt x="1316207" y="0"/>
                  </a:cubicBezTo>
                  <a:cubicBezTo>
                    <a:pt x="1241203" y="167179"/>
                    <a:pt x="1224424" y="363240"/>
                    <a:pt x="1263267" y="557582"/>
                  </a:cubicBezTo>
                  <a:lnTo>
                    <a:pt x="1266448" y="569918"/>
                  </a:lnTo>
                  <a:lnTo>
                    <a:pt x="1282044" y="410700"/>
                  </a:lnTo>
                  <a:cubicBezTo>
                    <a:pt x="1319954" y="236592"/>
                    <a:pt x="1417700" y="87383"/>
                    <a:pt x="1569052" y="0"/>
                  </a:cubicBezTo>
                  <a:cubicBezTo>
                    <a:pt x="1494048" y="167179"/>
                    <a:pt x="1477269" y="363240"/>
                    <a:pt x="1516112" y="557582"/>
                  </a:cubicBezTo>
                  <a:lnTo>
                    <a:pt x="1519293" y="569918"/>
                  </a:lnTo>
                  <a:lnTo>
                    <a:pt x="1534889" y="410700"/>
                  </a:lnTo>
                  <a:cubicBezTo>
                    <a:pt x="1572799" y="236592"/>
                    <a:pt x="1670545" y="87383"/>
                    <a:pt x="1821897" y="0"/>
                  </a:cubicBezTo>
                  <a:cubicBezTo>
                    <a:pt x="1746893" y="167179"/>
                    <a:pt x="1730114" y="363240"/>
                    <a:pt x="1768957" y="557582"/>
                  </a:cubicBezTo>
                  <a:lnTo>
                    <a:pt x="1772138" y="569918"/>
                  </a:lnTo>
                  <a:lnTo>
                    <a:pt x="1787734" y="410700"/>
                  </a:lnTo>
                  <a:cubicBezTo>
                    <a:pt x="1825644" y="236592"/>
                    <a:pt x="1923390" y="87383"/>
                    <a:pt x="2074742" y="0"/>
                  </a:cubicBezTo>
                  <a:cubicBezTo>
                    <a:pt x="1999738" y="167179"/>
                    <a:pt x="1982959" y="363240"/>
                    <a:pt x="2021802" y="557582"/>
                  </a:cubicBezTo>
                  <a:lnTo>
                    <a:pt x="2024983" y="569918"/>
                  </a:lnTo>
                  <a:lnTo>
                    <a:pt x="2040579" y="410700"/>
                  </a:lnTo>
                  <a:cubicBezTo>
                    <a:pt x="2078489" y="236592"/>
                    <a:pt x="2176235" y="87383"/>
                    <a:pt x="2327587" y="0"/>
                  </a:cubicBezTo>
                  <a:cubicBezTo>
                    <a:pt x="2252583" y="167179"/>
                    <a:pt x="2235804" y="363240"/>
                    <a:pt x="2274647" y="557582"/>
                  </a:cubicBezTo>
                  <a:lnTo>
                    <a:pt x="2277828" y="569918"/>
                  </a:lnTo>
                  <a:lnTo>
                    <a:pt x="2293424" y="410700"/>
                  </a:lnTo>
                  <a:cubicBezTo>
                    <a:pt x="2331334" y="236592"/>
                    <a:pt x="2429080" y="87383"/>
                    <a:pt x="2580432" y="0"/>
                  </a:cubicBezTo>
                  <a:cubicBezTo>
                    <a:pt x="2505428" y="167179"/>
                    <a:pt x="2488649" y="363240"/>
                    <a:pt x="2527492" y="557582"/>
                  </a:cubicBezTo>
                  <a:lnTo>
                    <a:pt x="2530673" y="569918"/>
                  </a:lnTo>
                  <a:lnTo>
                    <a:pt x="2546269" y="410700"/>
                  </a:lnTo>
                  <a:cubicBezTo>
                    <a:pt x="2584179" y="236592"/>
                    <a:pt x="2681925" y="87383"/>
                    <a:pt x="2833277" y="0"/>
                  </a:cubicBezTo>
                  <a:cubicBezTo>
                    <a:pt x="2758273" y="167179"/>
                    <a:pt x="2741494" y="363240"/>
                    <a:pt x="2780337" y="557582"/>
                  </a:cubicBezTo>
                  <a:lnTo>
                    <a:pt x="2783523" y="569932"/>
                  </a:lnTo>
                  <a:lnTo>
                    <a:pt x="2799120" y="410700"/>
                  </a:lnTo>
                  <a:cubicBezTo>
                    <a:pt x="2837030" y="236592"/>
                    <a:pt x="2934775" y="87383"/>
                    <a:pt x="3086127" y="0"/>
                  </a:cubicBezTo>
                  <a:cubicBezTo>
                    <a:pt x="3011123" y="167179"/>
                    <a:pt x="2994344" y="363240"/>
                    <a:pt x="3033187" y="557582"/>
                  </a:cubicBezTo>
                  <a:lnTo>
                    <a:pt x="3057806" y="653032"/>
                  </a:lnTo>
                  <a:lnTo>
                    <a:pt x="2804956" y="653032"/>
                  </a:lnTo>
                  <a:lnTo>
                    <a:pt x="2787652" y="653032"/>
                  </a:lnTo>
                  <a:lnTo>
                    <a:pt x="2552111" y="653032"/>
                  </a:lnTo>
                  <a:lnTo>
                    <a:pt x="2534802" y="653032"/>
                  </a:lnTo>
                  <a:lnTo>
                    <a:pt x="2299266" y="653032"/>
                  </a:lnTo>
                  <a:lnTo>
                    <a:pt x="2281957" y="653032"/>
                  </a:lnTo>
                  <a:lnTo>
                    <a:pt x="2046421" y="653032"/>
                  </a:lnTo>
                  <a:lnTo>
                    <a:pt x="2029112" y="653032"/>
                  </a:lnTo>
                  <a:lnTo>
                    <a:pt x="1793576" y="653032"/>
                  </a:lnTo>
                  <a:lnTo>
                    <a:pt x="1776267" y="653032"/>
                  </a:lnTo>
                  <a:lnTo>
                    <a:pt x="1540731" y="653032"/>
                  </a:lnTo>
                  <a:lnTo>
                    <a:pt x="1523422" y="653032"/>
                  </a:lnTo>
                  <a:lnTo>
                    <a:pt x="1287886" y="653032"/>
                  </a:lnTo>
                  <a:lnTo>
                    <a:pt x="1270577" y="653032"/>
                  </a:lnTo>
                  <a:lnTo>
                    <a:pt x="1035041" y="653032"/>
                  </a:lnTo>
                  <a:lnTo>
                    <a:pt x="1017732" y="653032"/>
                  </a:lnTo>
                  <a:lnTo>
                    <a:pt x="782196" y="653032"/>
                  </a:lnTo>
                  <a:lnTo>
                    <a:pt x="764887" y="653032"/>
                  </a:lnTo>
                  <a:lnTo>
                    <a:pt x="529351" y="653032"/>
                  </a:lnTo>
                  <a:lnTo>
                    <a:pt x="512042" y="653032"/>
                  </a:lnTo>
                  <a:lnTo>
                    <a:pt x="276506" y="653032"/>
                  </a:lnTo>
                  <a:lnTo>
                    <a:pt x="259197" y="653032"/>
                  </a:lnTo>
                  <a:lnTo>
                    <a:pt x="6352" y="653032"/>
                  </a:lnTo>
                  <a:lnTo>
                    <a:pt x="86" y="591740"/>
                  </a:lnTo>
                  <a:cubicBezTo>
                    <a:pt x="-3478" y="342935"/>
                    <a:pt x="103024" y="116510"/>
                    <a:pt x="304827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06FD7046-126C-9CFE-4D86-3E6EB7BFB2B9}"/>
              </a:ext>
            </a:extLst>
          </p:cNvPr>
          <p:cNvSpPr/>
          <p:nvPr/>
        </p:nvSpPr>
        <p:spPr bwMode="auto">
          <a:xfrm>
            <a:off x="3643058" y="947916"/>
            <a:ext cx="2583515" cy="625016"/>
          </a:xfrm>
          <a:custGeom>
            <a:avLst/>
            <a:gdLst>
              <a:gd name="connsiteX0" fmla="*/ 304827 w 3086127"/>
              <a:gd name="connsiteY0" fmla="*/ 0 h 653032"/>
              <a:gd name="connsiteX1" fmla="*/ 251887 w 3086127"/>
              <a:gd name="connsiteY1" fmla="*/ 557582 h 653032"/>
              <a:gd name="connsiteX2" fmla="*/ 255068 w 3086127"/>
              <a:gd name="connsiteY2" fmla="*/ 569918 h 653032"/>
              <a:gd name="connsiteX3" fmla="*/ 270664 w 3086127"/>
              <a:gd name="connsiteY3" fmla="*/ 410700 h 653032"/>
              <a:gd name="connsiteX4" fmla="*/ 557672 w 3086127"/>
              <a:gd name="connsiteY4" fmla="*/ 0 h 653032"/>
              <a:gd name="connsiteX5" fmla="*/ 504732 w 3086127"/>
              <a:gd name="connsiteY5" fmla="*/ 557582 h 653032"/>
              <a:gd name="connsiteX6" fmla="*/ 507913 w 3086127"/>
              <a:gd name="connsiteY6" fmla="*/ 569918 h 653032"/>
              <a:gd name="connsiteX7" fmla="*/ 523509 w 3086127"/>
              <a:gd name="connsiteY7" fmla="*/ 410700 h 653032"/>
              <a:gd name="connsiteX8" fmla="*/ 810517 w 3086127"/>
              <a:gd name="connsiteY8" fmla="*/ 0 h 653032"/>
              <a:gd name="connsiteX9" fmla="*/ 757577 w 3086127"/>
              <a:gd name="connsiteY9" fmla="*/ 557582 h 653032"/>
              <a:gd name="connsiteX10" fmla="*/ 760758 w 3086127"/>
              <a:gd name="connsiteY10" fmla="*/ 569918 h 653032"/>
              <a:gd name="connsiteX11" fmla="*/ 776354 w 3086127"/>
              <a:gd name="connsiteY11" fmla="*/ 410700 h 653032"/>
              <a:gd name="connsiteX12" fmla="*/ 1063362 w 3086127"/>
              <a:gd name="connsiteY12" fmla="*/ 0 h 653032"/>
              <a:gd name="connsiteX13" fmla="*/ 1010422 w 3086127"/>
              <a:gd name="connsiteY13" fmla="*/ 557582 h 653032"/>
              <a:gd name="connsiteX14" fmla="*/ 1013603 w 3086127"/>
              <a:gd name="connsiteY14" fmla="*/ 569918 h 653032"/>
              <a:gd name="connsiteX15" fmla="*/ 1029199 w 3086127"/>
              <a:gd name="connsiteY15" fmla="*/ 410700 h 653032"/>
              <a:gd name="connsiteX16" fmla="*/ 1316207 w 3086127"/>
              <a:gd name="connsiteY16" fmla="*/ 0 h 653032"/>
              <a:gd name="connsiteX17" fmla="*/ 1263267 w 3086127"/>
              <a:gd name="connsiteY17" fmla="*/ 557582 h 653032"/>
              <a:gd name="connsiteX18" fmla="*/ 1266448 w 3086127"/>
              <a:gd name="connsiteY18" fmla="*/ 569918 h 653032"/>
              <a:gd name="connsiteX19" fmla="*/ 1282044 w 3086127"/>
              <a:gd name="connsiteY19" fmla="*/ 410700 h 653032"/>
              <a:gd name="connsiteX20" fmla="*/ 1569052 w 3086127"/>
              <a:gd name="connsiteY20" fmla="*/ 0 h 653032"/>
              <a:gd name="connsiteX21" fmla="*/ 1516112 w 3086127"/>
              <a:gd name="connsiteY21" fmla="*/ 557582 h 653032"/>
              <a:gd name="connsiteX22" fmla="*/ 1519293 w 3086127"/>
              <a:gd name="connsiteY22" fmla="*/ 569918 h 653032"/>
              <a:gd name="connsiteX23" fmla="*/ 1534889 w 3086127"/>
              <a:gd name="connsiteY23" fmla="*/ 410700 h 653032"/>
              <a:gd name="connsiteX24" fmla="*/ 1821897 w 3086127"/>
              <a:gd name="connsiteY24" fmla="*/ 0 h 653032"/>
              <a:gd name="connsiteX25" fmla="*/ 1768957 w 3086127"/>
              <a:gd name="connsiteY25" fmla="*/ 557582 h 653032"/>
              <a:gd name="connsiteX26" fmla="*/ 1772138 w 3086127"/>
              <a:gd name="connsiteY26" fmla="*/ 569918 h 653032"/>
              <a:gd name="connsiteX27" fmla="*/ 1787734 w 3086127"/>
              <a:gd name="connsiteY27" fmla="*/ 410700 h 653032"/>
              <a:gd name="connsiteX28" fmla="*/ 2074742 w 3086127"/>
              <a:gd name="connsiteY28" fmla="*/ 0 h 653032"/>
              <a:gd name="connsiteX29" fmla="*/ 2021802 w 3086127"/>
              <a:gd name="connsiteY29" fmla="*/ 557582 h 653032"/>
              <a:gd name="connsiteX30" fmla="*/ 2024983 w 3086127"/>
              <a:gd name="connsiteY30" fmla="*/ 569918 h 653032"/>
              <a:gd name="connsiteX31" fmla="*/ 2040579 w 3086127"/>
              <a:gd name="connsiteY31" fmla="*/ 410700 h 653032"/>
              <a:gd name="connsiteX32" fmla="*/ 2327587 w 3086127"/>
              <a:gd name="connsiteY32" fmla="*/ 0 h 653032"/>
              <a:gd name="connsiteX33" fmla="*/ 2274647 w 3086127"/>
              <a:gd name="connsiteY33" fmla="*/ 557582 h 653032"/>
              <a:gd name="connsiteX34" fmla="*/ 2277828 w 3086127"/>
              <a:gd name="connsiteY34" fmla="*/ 569918 h 653032"/>
              <a:gd name="connsiteX35" fmla="*/ 2293424 w 3086127"/>
              <a:gd name="connsiteY35" fmla="*/ 410700 h 653032"/>
              <a:gd name="connsiteX36" fmla="*/ 2580432 w 3086127"/>
              <a:gd name="connsiteY36" fmla="*/ 0 h 653032"/>
              <a:gd name="connsiteX37" fmla="*/ 2527492 w 3086127"/>
              <a:gd name="connsiteY37" fmla="*/ 557582 h 653032"/>
              <a:gd name="connsiteX38" fmla="*/ 2530673 w 3086127"/>
              <a:gd name="connsiteY38" fmla="*/ 569918 h 653032"/>
              <a:gd name="connsiteX39" fmla="*/ 2546269 w 3086127"/>
              <a:gd name="connsiteY39" fmla="*/ 410700 h 653032"/>
              <a:gd name="connsiteX40" fmla="*/ 2833277 w 3086127"/>
              <a:gd name="connsiteY40" fmla="*/ 0 h 653032"/>
              <a:gd name="connsiteX41" fmla="*/ 2780337 w 3086127"/>
              <a:gd name="connsiteY41" fmla="*/ 557582 h 653032"/>
              <a:gd name="connsiteX42" fmla="*/ 2783523 w 3086127"/>
              <a:gd name="connsiteY42" fmla="*/ 569932 h 653032"/>
              <a:gd name="connsiteX43" fmla="*/ 2799120 w 3086127"/>
              <a:gd name="connsiteY43" fmla="*/ 410700 h 653032"/>
              <a:gd name="connsiteX44" fmla="*/ 3086127 w 3086127"/>
              <a:gd name="connsiteY44" fmla="*/ 0 h 653032"/>
              <a:gd name="connsiteX45" fmla="*/ 3033187 w 3086127"/>
              <a:gd name="connsiteY45" fmla="*/ 557582 h 653032"/>
              <a:gd name="connsiteX46" fmla="*/ 3057806 w 3086127"/>
              <a:gd name="connsiteY46" fmla="*/ 653032 h 653032"/>
              <a:gd name="connsiteX47" fmla="*/ 2804956 w 3086127"/>
              <a:gd name="connsiteY47" fmla="*/ 653032 h 653032"/>
              <a:gd name="connsiteX48" fmla="*/ 2787652 w 3086127"/>
              <a:gd name="connsiteY48" fmla="*/ 653032 h 653032"/>
              <a:gd name="connsiteX49" fmla="*/ 2552111 w 3086127"/>
              <a:gd name="connsiteY49" fmla="*/ 653032 h 653032"/>
              <a:gd name="connsiteX50" fmla="*/ 2534802 w 3086127"/>
              <a:gd name="connsiteY50" fmla="*/ 653032 h 653032"/>
              <a:gd name="connsiteX51" fmla="*/ 2299266 w 3086127"/>
              <a:gd name="connsiteY51" fmla="*/ 653032 h 653032"/>
              <a:gd name="connsiteX52" fmla="*/ 2281957 w 3086127"/>
              <a:gd name="connsiteY52" fmla="*/ 653032 h 653032"/>
              <a:gd name="connsiteX53" fmla="*/ 2046421 w 3086127"/>
              <a:gd name="connsiteY53" fmla="*/ 653032 h 653032"/>
              <a:gd name="connsiteX54" fmla="*/ 2029112 w 3086127"/>
              <a:gd name="connsiteY54" fmla="*/ 653032 h 653032"/>
              <a:gd name="connsiteX55" fmla="*/ 1793576 w 3086127"/>
              <a:gd name="connsiteY55" fmla="*/ 653032 h 653032"/>
              <a:gd name="connsiteX56" fmla="*/ 1776267 w 3086127"/>
              <a:gd name="connsiteY56" fmla="*/ 653032 h 653032"/>
              <a:gd name="connsiteX57" fmla="*/ 1540731 w 3086127"/>
              <a:gd name="connsiteY57" fmla="*/ 653032 h 653032"/>
              <a:gd name="connsiteX58" fmla="*/ 1523422 w 3086127"/>
              <a:gd name="connsiteY58" fmla="*/ 653032 h 653032"/>
              <a:gd name="connsiteX59" fmla="*/ 1287886 w 3086127"/>
              <a:gd name="connsiteY59" fmla="*/ 653032 h 653032"/>
              <a:gd name="connsiteX60" fmla="*/ 1270577 w 3086127"/>
              <a:gd name="connsiteY60" fmla="*/ 653032 h 653032"/>
              <a:gd name="connsiteX61" fmla="*/ 1035041 w 3086127"/>
              <a:gd name="connsiteY61" fmla="*/ 653032 h 653032"/>
              <a:gd name="connsiteX62" fmla="*/ 1017732 w 3086127"/>
              <a:gd name="connsiteY62" fmla="*/ 653032 h 653032"/>
              <a:gd name="connsiteX63" fmla="*/ 782196 w 3086127"/>
              <a:gd name="connsiteY63" fmla="*/ 653032 h 653032"/>
              <a:gd name="connsiteX64" fmla="*/ 764887 w 3086127"/>
              <a:gd name="connsiteY64" fmla="*/ 653032 h 653032"/>
              <a:gd name="connsiteX65" fmla="*/ 529351 w 3086127"/>
              <a:gd name="connsiteY65" fmla="*/ 653032 h 653032"/>
              <a:gd name="connsiteX66" fmla="*/ 512042 w 3086127"/>
              <a:gd name="connsiteY66" fmla="*/ 653032 h 653032"/>
              <a:gd name="connsiteX67" fmla="*/ 276506 w 3086127"/>
              <a:gd name="connsiteY67" fmla="*/ 653032 h 653032"/>
              <a:gd name="connsiteX68" fmla="*/ 259197 w 3086127"/>
              <a:gd name="connsiteY68" fmla="*/ 653032 h 653032"/>
              <a:gd name="connsiteX69" fmla="*/ 6352 w 3086127"/>
              <a:gd name="connsiteY69" fmla="*/ 653032 h 653032"/>
              <a:gd name="connsiteX70" fmla="*/ 86 w 3086127"/>
              <a:gd name="connsiteY70" fmla="*/ 591740 h 653032"/>
              <a:gd name="connsiteX71" fmla="*/ 304827 w 3086127"/>
              <a:gd name="connsiteY71" fmla="*/ 0 h 653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086127" h="653032">
                <a:moveTo>
                  <a:pt x="304827" y="0"/>
                </a:moveTo>
                <a:cubicBezTo>
                  <a:pt x="229823" y="167179"/>
                  <a:pt x="213044" y="363240"/>
                  <a:pt x="251887" y="557582"/>
                </a:cubicBezTo>
                <a:lnTo>
                  <a:pt x="255068" y="569918"/>
                </a:lnTo>
                <a:lnTo>
                  <a:pt x="270664" y="410700"/>
                </a:lnTo>
                <a:cubicBezTo>
                  <a:pt x="308574" y="236592"/>
                  <a:pt x="406320" y="87383"/>
                  <a:pt x="557672" y="0"/>
                </a:cubicBezTo>
                <a:cubicBezTo>
                  <a:pt x="482668" y="167179"/>
                  <a:pt x="465889" y="363240"/>
                  <a:pt x="504732" y="557582"/>
                </a:cubicBezTo>
                <a:lnTo>
                  <a:pt x="507913" y="569918"/>
                </a:lnTo>
                <a:lnTo>
                  <a:pt x="523509" y="410700"/>
                </a:lnTo>
                <a:cubicBezTo>
                  <a:pt x="561419" y="236592"/>
                  <a:pt x="659165" y="87383"/>
                  <a:pt x="810517" y="0"/>
                </a:cubicBezTo>
                <a:cubicBezTo>
                  <a:pt x="735513" y="167179"/>
                  <a:pt x="718734" y="363240"/>
                  <a:pt x="757577" y="557582"/>
                </a:cubicBezTo>
                <a:lnTo>
                  <a:pt x="760758" y="569918"/>
                </a:lnTo>
                <a:lnTo>
                  <a:pt x="776354" y="410700"/>
                </a:lnTo>
                <a:cubicBezTo>
                  <a:pt x="814264" y="236592"/>
                  <a:pt x="912010" y="87383"/>
                  <a:pt x="1063362" y="0"/>
                </a:cubicBezTo>
                <a:cubicBezTo>
                  <a:pt x="988358" y="167179"/>
                  <a:pt x="971579" y="363240"/>
                  <a:pt x="1010422" y="557582"/>
                </a:cubicBezTo>
                <a:lnTo>
                  <a:pt x="1013603" y="569918"/>
                </a:lnTo>
                <a:lnTo>
                  <a:pt x="1029199" y="410700"/>
                </a:lnTo>
                <a:cubicBezTo>
                  <a:pt x="1067109" y="236592"/>
                  <a:pt x="1164855" y="87383"/>
                  <a:pt x="1316207" y="0"/>
                </a:cubicBezTo>
                <a:cubicBezTo>
                  <a:pt x="1241203" y="167179"/>
                  <a:pt x="1224424" y="363240"/>
                  <a:pt x="1263267" y="557582"/>
                </a:cubicBezTo>
                <a:lnTo>
                  <a:pt x="1266448" y="569918"/>
                </a:lnTo>
                <a:lnTo>
                  <a:pt x="1282044" y="410700"/>
                </a:lnTo>
                <a:cubicBezTo>
                  <a:pt x="1319954" y="236592"/>
                  <a:pt x="1417700" y="87383"/>
                  <a:pt x="1569052" y="0"/>
                </a:cubicBezTo>
                <a:cubicBezTo>
                  <a:pt x="1494048" y="167179"/>
                  <a:pt x="1477269" y="363240"/>
                  <a:pt x="1516112" y="557582"/>
                </a:cubicBezTo>
                <a:lnTo>
                  <a:pt x="1519293" y="569918"/>
                </a:lnTo>
                <a:lnTo>
                  <a:pt x="1534889" y="410700"/>
                </a:lnTo>
                <a:cubicBezTo>
                  <a:pt x="1572799" y="236592"/>
                  <a:pt x="1670545" y="87383"/>
                  <a:pt x="1821897" y="0"/>
                </a:cubicBezTo>
                <a:cubicBezTo>
                  <a:pt x="1746893" y="167179"/>
                  <a:pt x="1730114" y="363240"/>
                  <a:pt x="1768957" y="557582"/>
                </a:cubicBezTo>
                <a:lnTo>
                  <a:pt x="1772138" y="569918"/>
                </a:lnTo>
                <a:lnTo>
                  <a:pt x="1787734" y="410700"/>
                </a:lnTo>
                <a:cubicBezTo>
                  <a:pt x="1825644" y="236592"/>
                  <a:pt x="1923390" y="87383"/>
                  <a:pt x="2074742" y="0"/>
                </a:cubicBezTo>
                <a:cubicBezTo>
                  <a:pt x="1999738" y="167179"/>
                  <a:pt x="1982959" y="363240"/>
                  <a:pt x="2021802" y="557582"/>
                </a:cubicBezTo>
                <a:lnTo>
                  <a:pt x="2024983" y="569918"/>
                </a:lnTo>
                <a:lnTo>
                  <a:pt x="2040579" y="410700"/>
                </a:lnTo>
                <a:cubicBezTo>
                  <a:pt x="2078489" y="236592"/>
                  <a:pt x="2176235" y="87383"/>
                  <a:pt x="2327587" y="0"/>
                </a:cubicBezTo>
                <a:cubicBezTo>
                  <a:pt x="2252583" y="167179"/>
                  <a:pt x="2235804" y="363240"/>
                  <a:pt x="2274647" y="557582"/>
                </a:cubicBezTo>
                <a:lnTo>
                  <a:pt x="2277828" y="569918"/>
                </a:lnTo>
                <a:lnTo>
                  <a:pt x="2293424" y="410700"/>
                </a:lnTo>
                <a:cubicBezTo>
                  <a:pt x="2331334" y="236592"/>
                  <a:pt x="2429080" y="87383"/>
                  <a:pt x="2580432" y="0"/>
                </a:cubicBezTo>
                <a:cubicBezTo>
                  <a:pt x="2505428" y="167179"/>
                  <a:pt x="2488649" y="363240"/>
                  <a:pt x="2527492" y="557582"/>
                </a:cubicBezTo>
                <a:lnTo>
                  <a:pt x="2530673" y="569918"/>
                </a:lnTo>
                <a:lnTo>
                  <a:pt x="2546269" y="410700"/>
                </a:lnTo>
                <a:cubicBezTo>
                  <a:pt x="2584179" y="236592"/>
                  <a:pt x="2681925" y="87383"/>
                  <a:pt x="2833277" y="0"/>
                </a:cubicBezTo>
                <a:cubicBezTo>
                  <a:pt x="2758273" y="167179"/>
                  <a:pt x="2741494" y="363240"/>
                  <a:pt x="2780337" y="557582"/>
                </a:cubicBezTo>
                <a:lnTo>
                  <a:pt x="2783523" y="569932"/>
                </a:lnTo>
                <a:lnTo>
                  <a:pt x="2799120" y="410700"/>
                </a:lnTo>
                <a:cubicBezTo>
                  <a:pt x="2837030" y="236592"/>
                  <a:pt x="2934775" y="87383"/>
                  <a:pt x="3086127" y="0"/>
                </a:cubicBezTo>
                <a:cubicBezTo>
                  <a:pt x="3011123" y="167179"/>
                  <a:pt x="2994344" y="363240"/>
                  <a:pt x="3033187" y="557582"/>
                </a:cubicBezTo>
                <a:lnTo>
                  <a:pt x="3057806" y="653032"/>
                </a:lnTo>
                <a:lnTo>
                  <a:pt x="2804956" y="653032"/>
                </a:lnTo>
                <a:lnTo>
                  <a:pt x="2787652" y="653032"/>
                </a:lnTo>
                <a:lnTo>
                  <a:pt x="2552111" y="653032"/>
                </a:lnTo>
                <a:lnTo>
                  <a:pt x="2534802" y="653032"/>
                </a:lnTo>
                <a:lnTo>
                  <a:pt x="2299266" y="653032"/>
                </a:lnTo>
                <a:lnTo>
                  <a:pt x="2281957" y="653032"/>
                </a:lnTo>
                <a:lnTo>
                  <a:pt x="2046421" y="653032"/>
                </a:lnTo>
                <a:lnTo>
                  <a:pt x="2029112" y="653032"/>
                </a:lnTo>
                <a:lnTo>
                  <a:pt x="1793576" y="653032"/>
                </a:lnTo>
                <a:lnTo>
                  <a:pt x="1776267" y="653032"/>
                </a:lnTo>
                <a:lnTo>
                  <a:pt x="1540731" y="653032"/>
                </a:lnTo>
                <a:lnTo>
                  <a:pt x="1523422" y="653032"/>
                </a:lnTo>
                <a:lnTo>
                  <a:pt x="1287886" y="653032"/>
                </a:lnTo>
                <a:lnTo>
                  <a:pt x="1270577" y="653032"/>
                </a:lnTo>
                <a:lnTo>
                  <a:pt x="1035041" y="653032"/>
                </a:lnTo>
                <a:lnTo>
                  <a:pt x="1017732" y="653032"/>
                </a:lnTo>
                <a:lnTo>
                  <a:pt x="782196" y="653032"/>
                </a:lnTo>
                <a:lnTo>
                  <a:pt x="764887" y="653032"/>
                </a:lnTo>
                <a:lnTo>
                  <a:pt x="529351" y="653032"/>
                </a:lnTo>
                <a:lnTo>
                  <a:pt x="512042" y="653032"/>
                </a:lnTo>
                <a:lnTo>
                  <a:pt x="276506" y="653032"/>
                </a:lnTo>
                <a:lnTo>
                  <a:pt x="259197" y="653032"/>
                </a:lnTo>
                <a:lnTo>
                  <a:pt x="6352" y="653032"/>
                </a:lnTo>
                <a:lnTo>
                  <a:pt x="86" y="591740"/>
                </a:lnTo>
                <a:cubicBezTo>
                  <a:pt x="-3478" y="342935"/>
                  <a:pt x="103024" y="116510"/>
                  <a:pt x="304827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4714F393-E075-0440-60BD-561A2129137F}"/>
              </a:ext>
            </a:extLst>
          </p:cNvPr>
          <p:cNvSpPr/>
          <p:nvPr/>
        </p:nvSpPr>
        <p:spPr bwMode="auto">
          <a:xfrm>
            <a:off x="679090" y="891594"/>
            <a:ext cx="2695412" cy="706613"/>
          </a:xfrm>
          <a:custGeom>
            <a:avLst/>
            <a:gdLst>
              <a:gd name="connsiteX0" fmla="*/ 4603427 w 4603427"/>
              <a:gd name="connsiteY0" fmla="*/ 0 h 877598"/>
              <a:gd name="connsiteX1" fmla="*/ 3805429 w 4603427"/>
              <a:gd name="connsiteY1" fmla="*/ 820906 h 877598"/>
              <a:gd name="connsiteX2" fmla="*/ 3800339 w 4603427"/>
              <a:gd name="connsiteY2" fmla="*/ 877598 h 877598"/>
              <a:gd name="connsiteX3" fmla="*/ 3535681 w 4603427"/>
              <a:gd name="connsiteY3" fmla="*/ 877598 h 877598"/>
              <a:gd name="connsiteX4" fmla="*/ 3545251 w 4603427"/>
              <a:gd name="connsiteY4" fmla="*/ 790568 h 877598"/>
              <a:gd name="connsiteX5" fmla="*/ 4603427 w 4603427"/>
              <a:gd name="connsiteY5" fmla="*/ 0 h 877598"/>
              <a:gd name="connsiteX6" fmla="*/ 4098329 w 4603427"/>
              <a:gd name="connsiteY6" fmla="*/ 0 h 877598"/>
              <a:gd name="connsiteX7" fmla="*/ 3300331 w 4603427"/>
              <a:gd name="connsiteY7" fmla="*/ 820906 h 877598"/>
              <a:gd name="connsiteX8" fmla="*/ 3295241 w 4603427"/>
              <a:gd name="connsiteY8" fmla="*/ 877598 h 877598"/>
              <a:gd name="connsiteX9" fmla="*/ 3030582 w 4603427"/>
              <a:gd name="connsiteY9" fmla="*/ 877598 h 877598"/>
              <a:gd name="connsiteX10" fmla="*/ 3040153 w 4603427"/>
              <a:gd name="connsiteY10" fmla="*/ 790568 h 877598"/>
              <a:gd name="connsiteX11" fmla="*/ 4098329 w 4603427"/>
              <a:gd name="connsiteY11" fmla="*/ 0 h 877598"/>
              <a:gd name="connsiteX12" fmla="*/ 3593232 w 4603427"/>
              <a:gd name="connsiteY12" fmla="*/ 0 h 877598"/>
              <a:gd name="connsiteX13" fmla="*/ 2795234 w 4603427"/>
              <a:gd name="connsiteY13" fmla="*/ 820906 h 877598"/>
              <a:gd name="connsiteX14" fmla="*/ 2790144 w 4603427"/>
              <a:gd name="connsiteY14" fmla="*/ 877598 h 877598"/>
              <a:gd name="connsiteX15" fmla="*/ 2525485 w 4603427"/>
              <a:gd name="connsiteY15" fmla="*/ 877598 h 877598"/>
              <a:gd name="connsiteX16" fmla="*/ 2535056 w 4603427"/>
              <a:gd name="connsiteY16" fmla="*/ 790568 h 877598"/>
              <a:gd name="connsiteX17" fmla="*/ 3593232 w 4603427"/>
              <a:gd name="connsiteY17" fmla="*/ 0 h 877598"/>
              <a:gd name="connsiteX18" fmla="*/ 3088135 w 4603427"/>
              <a:gd name="connsiteY18" fmla="*/ 0 h 877598"/>
              <a:gd name="connsiteX19" fmla="*/ 2290137 w 4603427"/>
              <a:gd name="connsiteY19" fmla="*/ 820906 h 877598"/>
              <a:gd name="connsiteX20" fmla="*/ 2285047 w 4603427"/>
              <a:gd name="connsiteY20" fmla="*/ 877598 h 877598"/>
              <a:gd name="connsiteX21" fmla="*/ 2020388 w 4603427"/>
              <a:gd name="connsiteY21" fmla="*/ 877598 h 877598"/>
              <a:gd name="connsiteX22" fmla="*/ 2029959 w 4603427"/>
              <a:gd name="connsiteY22" fmla="*/ 790568 h 877598"/>
              <a:gd name="connsiteX23" fmla="*/ 3088135 w 4603427"/>
              <a:gd name="connsiteY23" fmla="*/ 0 h 877598"/>
              <a:gd name="connsiteX24" fmla="*/ 2583038 w 4603427"/>
              <a:gd name="connsiteY24" fmla="*/ 0 h 877598"/>
              <a:gd name="connsiteX25" fmla="*/ 1785040 w 4603427"/>
              <a:gd name="connsiteY25" fmla="*/ 820906 h 877598"/>
              <a:gd name="connsiteX26" fmla="*/ 1779950 w 4603427"/>
              <a:gd name="connsiteY26" fmla="*/ 877598 h 877598"/>
              <a:gd name="connsiteX27" fmla="*/ 1515291 w 4603427"/>
              <a:gd name="connsiteY27" fmla="*/ 877598 h 877598"/>
              <a:gd name="connsiteX28" fmla="*/ 1524862 w 4603427"/>
              <a:gd name="connsiteY28" fmla="*/ 790568 h 877598"/>
              <a:gd name="connsiteX29" fmla="*/ 2583038 w 4603427"/>
              <a:gd name="connsiteY29" fmla="*/ 0 h 877598"/>
              <a:gd name="connsiteX30" fmla="*/ 2077941 w 4603427"/>
              <a:gd name="connsiteY30" fmla="*/ 0 h 877598"/>
              <a:gd name="connsiteX31" fmla="*/ 1279943 w 4603427"/>
              <a:gd name="connsiteY31" fmla="*/ 820906 h 877598"/>
              <a:gd name="connsiteX32" fmla="*/ 1274853 w 4603427"/>
              <a:gd name="connsiteY32" fmla="*/ 877598 h 877598"/>
              <a:gd name="connsiteX33" fmla="*/ 1010194 w 4603427"/>
              <a:gd name="connsiteY33" fmla="*/ 877598 h 877598"/>
              <a:gd name="connsiteX34" fmla="*/ 1019765 w 4603427"/>
              <a:gd name="connsiteY34" fmla="*/ 790568 h 877598"/>
              <a:gd name="connsiteX35" fmla="*/ 2077941 w 4603427"/>
              <a:gd name="connsiteY35" fmla="*/ 0 h 877598"/>
              <a:gd name="connsiteX36" fmla="*/ 1572844 w 4603427"/>
              <a:gd name="connsiteY36" fmla="*/ 0 h 877598"/>
              <a:gd name="connsiteX37" fmla="*/ 774846 w 4603427"/>
              <a:gd name="connsiteY37" fmla="*/ 820906 h 877598"/>
              <a:gd name="connsiteX38" fmla="*/ 769756 w 4603427"/>
              <a:gd name="connsiteY38" fmla="*/ 877598 h 877598"/>
              <a:gd name="connsiteX39" fmla="*/ 505097 w 4603427"/>
              <a:gd name="connsiteY39" fmla="*/ 877598 h 877598"/>
              <a:gd name="connsiteX40" fmla="*/ 514668 w 4603427"/>
              <a:gd name="connsiteY40" fmla="*/ 790568 h 877598"/>
              <a:gd name="connsiteX41" fmla="*/ 1572844 w 4603427"/>
              <a:gd name="connsiteY41" fmla="*/ 0 h 877598"/>
              <a:gd name="connsiteX42" fmla="*/ 1067747 w 4603427"/>
              <a:gd name="connsiteY42" fmla="*/ 0 h 877598"/>
              <a:gd name="connsiteX43" fmla="*/ 269749 w 4603427"/>
              <a:gd name="connsiteY43" fmla="*/ 820906 h 877598"/>
              <a:gd name="connsiteX44" fmla="*/ 264659 w 4603427"/>
              <a:gd name="connsiteY44" fmla="*/ 877598 h 877598"/>
              <a:gd name="connsiteX45" fmla="*/ 0 w 4603427"/>
              <a:gd name="connsiteY45" fmla="*/ 877598 h 877598"/>
              <a:gd name="connsiteX46" fmla="*/ 9571 w 4603427"/>
              <a:gd name="connsiteY46" fmla="*/ 790568 h 877598"/>
              <a:gd name="connsiteX47" fmla="*/ 1067747 w 4603427"/>
              <a:gd name="connsiteY47" fmla="*/ 0 h 87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603427" h="877598">
                <a:moveTo>
                  <a:pt x="4603427" y="0"/>
                </a:moveTo>
                <a:cubicBezTo>
                  <a:pt x="4182096" y="111112"/>
                  <a:pt x="3875496" y="434181"/>
                  <a:pt x="3805429" y="820906"/>
                </a:cubicBezTo>
                <a:lnTo>
                  <a:pt x="3800339" y="877598"/>
                </a:lnTo>
                <a:lnTo>
                  <a:pt x="3535681" y="877598"/>
                </a:lnTo>
                <a:lnTo>
                  <a:pt x="3545251" y="790568"/>
                </a:lnTo>
                <a:cubicBezTo>
                  <a:pt x="3645969" y="339392"/>
                  <a:pt x="4081460" y="0"/>
                  <a:pt x="4603427" y="0"/>
                </a:cubicBezTo>
                <a:close/>
                <a:moveTo>
                  <a:pt x="4098329" y="0"/>
                </a:moveTo>
                <a:cubicBezTo>
                  <a:pt x="3676998" y="111112"/>
                  <a:pt x="3370398" y="434181"/>
                  <a:pt x="3300331" y="820906"/>
                </a:cubicBezTo>
                <a:lnTo>
                  <a:pt x="3295241" y="877598"/>
                </a:lnTo>
                <a:lnTo>
                  <a:pt x="3030582" y="877598"/>
                </a:lnTo>
                <a:lnTo>
                  <a:pt x="3040153" y="790568"/>
                </a:lnTo>
                <a:cubicBezTo>
                  <a:pt x="3140871" y="339392"/>
                  <a:pt x="3576362" y="0"/>
                  <a:pt x="4098329" y="0"/>
                </a:cubicBezTo>
                <a:close/>
                <a:moveTo>
                  <a:pt x="3593232" y="0"/>
                </a:moveTo>
                <a:cubicBezTo>
                  <a:pt x="3171901" y="111112"/>
                  <a:pt x="2865301" y="434181"/>
                  <a:pt x="2795234" y="820906"/>
                </a:cubicBezTo>
                <a:lnTo>
                  <a:pt x="2790144" y="877598"/>
                </a:lnTo>
                <a:lnTo>
                  <a:pt x="2525485" y="877598"/>
                </a:lnTo>
                <a:lnTo>
                  <a:pt x="2535056" y="790568"/>
                </a:lnTo>
                <a:cubicBezTo>
                  <a:pt x="2635773" y="339392"/>
                  <a:pt x="3071265" y="0"/>
                  <a:pt x="3593232" y="0"/>
                </a:cubicBezTo>
                <a:close/>
                <a:moveTo>
                  <a:pt x="3088135" y="0"/>
                </a:moveTo>
                <a:cubicBezTo>
                  <a:pt x="2666804" y="111112"/>
                  <a:pt x="2360204" y="434181"/>
                  <a:pt x="2290137" y="820906"/>
                </a:cubicBezTo>
                <a:lnTo>
                  <a:pt x="2285047" y="877598"/>
                </a:lnTo>
                <a:lnTo>
                  <a:pt x="2020388" y="877598"/>
                </a:lnTo>
                <a:lnTo>
                  <a:pt x="2029959" y="790568"/>
                </a:lnTo>
                <a:cubicBezTo>
                  <a:pt x="2130677" y="339392"/>
                  <a:pt x="2566168" y="0"/>
                  <a:pt x="3088135" y="0"/>
                </a:cubicBezTo>
                <a:close/>
                <a:moveTo>
                  <a:pt x="2583038" y="0"/>
                </a:moveTo>
                <a:cubicBezTo>
                  <a:pt x="2161707" y="111112"/>
                  <a:pt x="1855107" y="434181"/>
                  <a:pt x="1785040" y="820906"/>
                </a:cubicBezTo>
                <a:lnTo>
                  <a:pt x="1779950" y="877598"/>
                </a:lnTo>
                <a:lnTo>
                  <a:pt x="1515291" y="877598"/>
                </a:lnTo>
                <a:lnTo>
                  <a:pt x="1524862" y="790568"/>
                </a:lnTo>
                <a:cubicBezTo>
                  <a:pt x="1625580" y="339392"/>
                  <a:pt x="2061071" y="0"/>
                  <a:pt x="2583038" y="0"/>
                </a:cubicBezTo>
                <a:close/>
                <a:moveTo>
                  <a:pt x="2077941" y="0"/>
                </a:moveTo>
                <a:cubicBezTo>
                  <a:pt x="1656610" y="111112"/>
                  <a:pt x="1350010" y="434181"/>
                  <a:pt x="1279943" y="820906"/>
                </a:cubicBezTo>
                <a:lnTo>
                  <a:pt x="1274853" y="877598"/>
                </a:lnTo>
                <a:lnTo>
                  <a:pt x="1010194" y="877598"/>
                </a:lnTo>
                <a:lnTo>
                  <a:pt x="1019765" y="790568"/>
                </a:lnTo>
                <a:cubicBezTo>
                  <a:pt x="1120483" y="339392"/>
                  <a:pt x="1555974" y="0"/>
                  <a:pt x="2077941" y="0"/>
                </a:cubicBezTo>
                <a:close/>
                <a:moveTo>
                  <a:pt x="1572844" y="0"/>
                </a:moveTo>
                <a:cubicBezTo>
                  <a:pt x="1151513" y="111112"/>
                  <a:pt x="844913" y="434181"/>
                  <a:pt x="774846" y="820906"/>
                </a:cubicBezTo>
                <a:lnTo>
                  <a:pt x="769756" y="877598"/>
                </a:lnTo>
                <a:lnTo>
                  <a:pt x="505097" y="877598"/>
                </a:lnTo>
                <a:lnTo>
                  <a:pt x="514668" y="790568"/>
                </a:lnTo>
                <a:cubicBezTo>
                  <a:pt x="615386" y="339392"/>
                  <a:pt x="1050878" y="0"/>
                  <a:pt x="1572844" y="0"/>
                </a:cubicBezTo>
                <a:close/>
                <a:moveTo>
                  <a:pt x="1067747" y="0"/>
                </a:moveTo>
                <a:cubicBezTo>
                  <a:pt x="646417" y="111112"/>
                  <a:pt x="339816" y="434181"/>
                  <a:pt x="269749" y="820906"/>
                </a:cubicBezTo>
                <a:lnTo>
                  <a:pt x="264659" y="877598"/>
                </a:lnTo>
                <a:lnTo>
                  <a:pt x="0" y="877598"/>
                </a:lnTo>
                <a:lnTo>
                  <a:pt x="9571" y="790568"/>
                </a:lnTo>
                <a:cubicBezTo>
                  <a:pt x="110289" y="339392"/>
                  <a:pt x="545781" y="0"/>
                  <a:pt x="1067747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986AF6FA-778A-C15F-6C30-DFDD540ADA0B}"/>
              </a:ext>
            </a:extLst>
          </p:cNvPr>
          <p:cNvSpPr/>
          <p:nvPr/>
        </p:nvSpPr>
        <p:spPr bwMode="auto">
          <a:xfrm>
            <a:off x="664374" y="3750353"/>
            <a:ext cx="2654007" cy="814115"/>
          </a:xfrm>
          <a:custGeom>
            <a:avLst/>
            <a:gdLst>
              <a:gd name="connsiteX0" fmla="*/ 3114983 w 3114983"/>
              <a:gd name="connsiteY0" fmla="*/ 0 h 1373102"/>
              <a:gd name="connsiteX1" fmla="*/ 3066622 w 3114983"/>
              <a:gd name="connsiteY1" fmla="*/ 43621 h 1373102"/>
              <a:gd name="connsiteX2" fmla="*/ 2744303 w 3114983"/>
              <a:gd name="connsiteY2" fmla="*/ 1245706 h 1373102"/>
              <a:gd name="connsiteX3" fmla="*/ 2740985 w 3114983"/>
              <a:gd name="connsiteY3" fmla="*/ 1373102 h 1373102"/>
              <a:gd name="connsiteX4" fmla="*/ 2657475 w 3114983"/>
              <a:gd name="connsiteY4" fmla="*/ 1373102 h 1373102"/>
              <a:gd name="connsiteX5" fmla="*/ 2660781 w 3114983"/>
              <a:gd name="connsiteY5" fmla="*/ 1264211 h 1373102"/>
              <a:gd name="connsiteX6" fmla="*/ 3081863 w 3114983"/>
              <a:gd name="connsiteY6" fmla="*/ 9701 h 1373102"/>
              <a:gd name="connsiteX7" fmla="*/ 2910560 w 3114983"/>
              <a:gd name="connsiteY7" fmla="*/ 0 h 1373102"/>
              <a:gd name="connsiteX8" fmla="*/ 2862199 w 3114983"/>
              <a:gd name="connsiteY8" fmla="*/ 43621 h 1373102"/>
              <a:gd name="connsiteX9" fmla="*/ 2539880 w 3114983"/>
              <a:gd name="connsiteY9" fmla="*/ 1245706 h 1373102"/>
              <a:gd name="connsiteX10" fmla="*/ 2536562 w 3114983"/>
              <a:gd name="connsiteY10" fmla="*/ 1373102 h 1373102"/>
              <a:gd name="connsiteX11" fmla="*/ 2453052 w 3114983"/>
              <a:gd name="connsiteY11" fmla="*/ 1373102 h 1373102"/>
              <a:gd name="connsiteX12" fmla="*/ 2456358 w 3114983"/>
              <a:gd name="connsiteY12" fmla="*/ 1264211 h 1373102"/>
              <a:gd name="connsiteX13" fmla="*/ 2877440 w 3114983"/>
              <a:gd name="connsiteY13" fmla="*/ 9701 h 1373102"/>
              <a:gd name="connsiteX14" fmla="*/ 2706139 w 3114983"/>
              <a:gd name="connsiteY14" fmla="*/ 0 h 1373102"/>
              <a:gd name="connsiteX15" fmla="*/ 2657778 w 3114983"/>
              <a:gd name="connsiteY15" fmla="*/ 43621 h 1373102"/>
              <a:gd name="connsiteX16" fmla="*/ 2335459 w 3114983"/>
              <a:gd name="connsiteY16" fmla="*/ 1245706 h 1373102"/>
              <a:gd name="connsiteX17" fmla="*/ 2332141 w 3114983"/>
              <a:gd name="connsiteY17" fmla="*/ 1373102 h 1373102"/>
              <a:gd name="connsiteX18" fmla="*/ 2248631 w 3114983"/>
              <a:gd name="connsiteY18" fmla="*/ 1373102 h 1373102"/>
              <a:gd name="connsiteX19" fmla="*/ 2251937 w 3114983"/>
              <a:gd name="connsiteY19" fmla="*/ 1264211 h 1373102"/>
              <a:gd name="connsiteX20" fmla="*/ 2673019 w 3114983"/>
              <a:gd name="connsiteY20" fmla="*/ 9701 h 1373102"/>
              <a:gd name="connsiteX21" fmla="*/ 2501718 w 3114983"/>
              <a:gd name="connsiteY21" fmla="*/ 0 h 1373102"/>
              <a:gd name="connsiteX22" fmla="*/ 2453357 w 3114983"/>
              <a:gd name="connsiteY22" fmla="*/ 43621 h 1373102"/>
              <a:gd name="connsiteX23" fmla="*/ 2131038 w 3114983"/>
              <a:gd name="connsiteY23" fmla="*/ 1245706 h 1373102"/>
              <a:gd name="connsiteX24" fmla="*/ 2127720 w 3114983"/>
              <a:gd name="connsiteY24" fmla="*/ 1373102 h 1373102"/>
              <a:gd name="connsiteX25" fmla="*/ 2044210 w 3114983"/>
              <a:gd name="connsiteY25" fmla="*/ 1373102 h 1373102"/>
              <a:gd name="connsiteX26" fmla="*/ 2047516 w 3114983"/>
              <a:gd name="connsiteY26" fmla="*/ 1264211 h 1373102"/>
              <a:gd name="connsiteX27" fmla="*/ 2468598 w 3114983"/>
              <a:gd name="connsiteY27" fmla="*/ 9701 h 1373102"/>
              <a:gd name="connsiteX28" fmla="*/ 2297297 w 3114983"/>
              <a:gd name="connsiteY28" fmla="*/ 0 h 1373102"/>
              <a:gd name="connsiteX29" fmla="*/ 2248936 w 3114983"/>
              <a:gd name="connsiteY29" fmla="*/ 43621 h 1373102"/>
              <a:gd name="connsiteX30" fmla="*/ 1926617 w 3114983"/>
              <a:gd name="connsiteY30" fmla="*/ 1245706 h 1373102"/>
              <a:gd name="connsiteX31" fmla="*/ 1923299 w 3114983"/>
              <a:gd name="connsiteY31" fmla="*/ 1373102 h 1373102"/>
              <a:gd name="connsiteX32" fmla="*/ 1839789 w 3114983"/>
              <a:gd name="connsiteY32" fmla="*/ 1373102 h 1373102"/>
              <a:gd name="connsiteX33" fmla="*/ 1843095 w 3114983"/>
              <a:gd name="connsiteY33" fmla="*/ 1264211 h 1373102"/>
              <a:gd name="connsiteX34" fmla="*/ 2264177 w 3114983"/>
              <a:gd name="connsiteY34" fmla="*/ 9701 h 1373102"/>
              <a:gd name="connsiteX35" fmla="*/ 2092876 w 3114983"/>
              <a:gd name="connsiteY35" fmla="*/ 0 h 1373102"/>
              <a:gd name="connsiteX36" fmla="*/ 2044515 w 3114983"/>
              <a:gd name="connsiteY36" fmla="*/ 43621 h 1373102"/>
              <a:gd name="connsiteX37" fmla="*/ 1722196 w 3114983"/>
              <a:gd name="connsiteY37" fmla="*/ 1245706 h 1373102"/>
              <a:gd name="connsiteX38" fmla="*/ 1718878 w 3114983"/>
              <a:gd name="connsiteY38" fmla="*/ 1373102 h 1373102"/>
              <a:gd name="connsiteX39" fmla="*/ 1635368 w 3114983"/>
              <a:gd name="connsiteY39" fmla="*/ 1373102 h 1373102"/>
              <a:gd name="connsiteX40" fmla="*/ 1638674 w 3114983"/>
              <a:gd name="connsiteY40" fmla="*/ 1264211 h 1373102"/>
              <a:gd name="connsiteX41" fmla="*/ 2059756 w 3114983"/>
              <a:gd name="connsiteY41" fmla="*/ 9701 h 1373102"/>
              <a:gd name="connsiteX42" fmla="*/ 1888455 w 3114983"/>
              <a:gd name="connsiteY42" fmla="*/ 0 h 1373102"/>
              <a:gd name="connsiteX43" fmla="*/ 1840094 w 3114983"/>
              <a:gd name="connsiteY43" fmla="*/ 43621 h 1373102"/>
              <a:gd name="connsiteX44" fmla="*/ 1517775 w 3114983"/>
              <a:gd name="connsiteY44" fmla="*/ 1245706 h 1373102"/>
              <a:gd name="connsiteX45" fmla="*/ 1514457 w 3114983"/>
              <a:gd name="connsiteY45" fmla="*/ 1373102 h 1373102"/>
              <a:gd name="connsiteX46" fmla="*/ 1430947 w 3114983"/>
              <a:gd name="connsiteY46" fmla="*/ 1373102 h 1373102"/>
              <a:gd name="connsiteX47" fmla="*/ 1434253 w 3114983"/>
              <a:gd name="connsiteY47" fmla="*/ 1264211 h 1373102"/>
              <a:gd name="connsiteX48" fmla="*/ 1855335 w 3114983"/>
              <a:gd name="connsiteY48" fmla="*/ 9701 h 1373102"/>
              <a:gd name="connsiteX49" fmla="*/ 1684034 w 3114983"/>
              <a:gd name="connsiteY49" fmla="*/ 0 h 1373102"/>
              <a:gd name="connsiteX50" fmla="*/ 1635673 w 3114983"/>
              <a:gd name="connsiteY50" fmla="*/ 43621 h 1373102"/>
              <a:gd name="connsiteX51" fmla="*/ 1313354 w 3114983"/>
              <a:gd name="connsiteY51" fmla="*/ 1245706 h 1373102"/>
              <a:gd name="connsiteX52" fmla="*/ 1310036 w 3114983"/>
              <a:gd name="connsiteY52" fmla="*/ 1373102 h 1373102"/>
              <a:gd name="connsiteX53" fmla="*/ 1226526 w 3114983"/>
              <a:gd name="connsiteY53" fmla="*/ 1373102 h 1373102"/>
              <a:gd name="connsiteX54" fmla="*/ 1229832 w 3114983"/>
              <a:gd name="connsiteY54" fmla="*/ 1264211 h 1373102"/>
              <a:gd name="connsiteX55" fmla="*/ 1650914 w 3114983"/>
              <a:gd name="connsiteY55" fmla="*/ 9701 h 1373102"/>
              <a:gd name="connsiteX56" fmla="*/ 1479613 w 3114983"/>
              <a:gd name="connsiteY56" fmla="*/ 0 h 1373102"/>
              <a:gd name="connsiteX57" fmla="*/ 1431252 w 3114983"/>
              <a:gd name="connsiteY57" fmla="*/ 43621 h 1373102"/>
              <a:gd name="connsiteX58" fmla="*/ 1108933 w 3114983"/>
              <a:gd name="connsiteY58" fmla="*/ 1245706 h 1373102"/>
              <a:gd name="connsiteX59" fmla="*/ 1105615 w 3114983"/>
              <a:gd name="connsiteY59" fmla="*/ 1373102 h 1373102"/>
              <a:gd name="connsiteX60" fmla="*/ 1022105 w 3114983"/>
              <a:gd name="connsiteY60" fmla="*/ 1373102 h 1373102"/>
              <a:gd name="connsiteX61" fmla="*/ 1025411 w 3114983"/>
              <a:gd name="connsiteY61" fmla="*/ 1264211 h 1373102"/>
              <a:gd name="connsiteX62" fmla="*/ 1446493 w 3114983"/>
              <a:gd name="connsiteY62" fmla="*/ 9701 h 1373102"/>
              <a:gd name="connsiteX63" fmla="*/ 1275192 w 3114983"/>
              <a:gd name="connsiteY63" fmla="*/ 0 h 1373102"/>
              <a:gd name="connsiteX64" fmla="*/ 1226831 w 3114983"/>
              <a:gd name="connsiteY64" fmla="*/ 43621 h 1373102"/>
              <a:gd name="connsiteX65" fmla="*/ 904512 w 3114983"/>
              <a:gd name="connsiteY65" fmla="*/ 1245706 h 1373102"/>
              <a:gd name="connsiteX66" fmla="*/ 901194 w 3114983"/>
              <a:gd name="connsiteY66" fmla="*/ 1373102 h 1373102"/>
              <a:gd name="connsiteX67" fmla="*/ 817684 w 3114983"/>
              <a:gd name="connsiteY67" fmla="*/ 1373102 h 1373102"/>
              <a:gd name="connsiteX68" fmla="*/ 820990 w 3114983"/>
              <a:gd name="connsiteY68" fmla="*/ 1264211 h 1373102"/>
              <a:gd name="connsiteX69" fmla="*/ 1242072 w 3114983"/>
              <a:gd name="connsiteY69" fmla="*/ 9701 h 1373102"/>
              <a:gd name="connsiteX70" fmla="*/ 1070771 w 3114983"/>
              <a:gd name="connsiteY70" fmla="*/ 0 h 1373102"/>
              <a:gd name="connsiteX71" fmla="*/ 1022410 w 3114983"/>
              <a:gd name="connsiteY71" fmla="*/ 43621 h 1373102"/>
              <a:gd name="connsiteX72" fmla="*/ 700091 w 3114983"/>
              <a:gd name="connsiteY72" fmla="*/ 1245706 h 1373102"/>
              <a:gd name="connsiteX73" fmla="*/ 696773 w 3114983"/>
              <a:gd name="connsiteY73" fmla="*/ 1373102 h 1373102"/>
              <a:gd name="connsiteX74" fmla="*/ 613263 w 3114983"/>
              <a:gd name="connsiteY74" fmla="*/ 1373102 h 1373102"/>
              <a:gd name="connsiteX75" fmla="*/ 616569 w 3114983"/>
              <a:gd name="connsiteY75" fmla="*/ 1264211 h 1373102"/>
              <a:gd name="connsiteX76" fmla="*/ 1037651 w 3114983"/>
              <a:gd name="connsiteY76" fmla="*/ 9701 h 1373102"/>
              <a:gd name="connsiteX77" fmla="*/ 866350 w 3114983"/>
              <a:gd name="connsiteY77" fmla="*/ 0 h 1373102"/>
              <a:gd name="connsiteX78" fmla="*/ 817989 w 3114983"/>
              <a:gd name="connsiteY78" fmla="*/ 43621 h 1373102"/>
              <a:gd name="connsiteX79" fmla="*/ 495670 w 3114983"/>
              <a:gd name="connsiteY79" fmla="*/ 1245706 h 1373102"/>
              <a:gd name="connsiteX80" fmla="*/ 492352 w 3114983"/>
              <a:gd name="connsiteY80" fmla="*/ 1373102 h 1373102"/>
              <a:gd name="connsiteX81" fmla="*/ 408842 w 3114983"/>
              <a:gd name="connsiteY81" fmla="*/ 1373102 h 1373102"/>
              <a:gd name="connsiteX82" fmla="*/ 412148 w 3114983"/>
              <a:gd name="connsiteY82" fmla="*/ 1264211 h 1373102"/>
              <a:gd name="connsiteX83" fmla="*/ 833230 w 3114983"/>
              <a:gd name="connsiteY83" fmla="*/ 9701 h 1373102"/>
              <a:gd name="connsiteX84" fmla="*/ 661929 w 3114983"/>
              <a:gd name="connsiteY84" fmla="*/ 0 h 1373102"/>
              <a:gd name="connsiteX85" fmla="*/ 613568 w 3114983"/>
              <a:gd name="connsiteY85" fmla="*/ 43621 h 1373102"/>
              <a:gd name="connsiteX86" fmla="*/ 291249 w 3114983"/>
              <a:gd name="connsiteY86" fmla="*/ 1245706 h 1373102"/>
              <a:gd name="connsiteX87" fmla="*/ 287931 w 3114983"/>
              <a:gd name="connsiteY87" fmla="*/ 1373102 h 1373102"/>
              <a:gd name="connsiteX88" fmla="*/ 204421 w 3114983"/>
              <a:gd name="connsiteY88" fmla="*/ 1373102 h 1373102"/>
              <a:gd name="connsiteX89" fmla="*/ 207727 w 3114983"/>
              <a:gd name="connsiteY89" fmla="*/ 1264211 h 1373102"/>
              <a:gd name="connsiteX90" fmla="*/ 628809 w 3114983"/>
              <a:gd name="connsiteY90" fmla="*/ 9701 h 1373102"/>
              <a:gd name="connsiteX91" fmla="*/ 457508 w 3114983"/>
              <a:gd name="connsiteY91" fmla="*/ 0 h 1373102"/>
              <a:gd name="connsiteX92" fmla="*/ 409147 w 3114983"/>
              <a:gd name="connsiteY92" fmla="*/ 43621 h 1373102"/>
              <a:gd name="connsiteX93" fmla="*/ 86828 w 3114983"/>
              <a:gd name="connsiteY93" fmla="*/ 1245706 h 1373102"/>
              <a:gd name="connsiteX94" fmla="*/ 83510 w 3114983"/>
              <a:gd name="connsiteY94" fmla="*/ 1373102 h 1373102"/>
              <a:gd name="connsiteX95" fmla="*/ 0 w 3114983"/>
              <a:gd name="connsiteY95" fmla="*/ 1373102 h 1373102"/>
              <a:gd name="connsiteX96" fmla="*/ 3306 w 3114983"/>
              <a:gd name="connsiteY96" fmla="*/ 1264211 h 1373102"/>
              <a:gd name="connsiteX97" fmla="*/ 424388 w 3114983"/>
              <a:gd name="connsiteY97" fmla="*/ 9701 h 137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3114983" h="1373102">
                <a:moveTo>
                  <a:pt x="3114983" y="0"/>
                </a:moveTo>
                <a:lnTo>
                  <a:pt x="3066622" y="43621"/>
                </a:lnTo>
                <a:cubicBezTo>
                  <a:pt x="2897698" y="251228"/>
                  <a:pt x="2772870" y="702448"/>
                  <a:pt x="2744303" y="1245706"/>
                </a:cubicBezTo>
                <a:lnTo>
                  <a:pt x="2740985" y="1373102"/>
                </a:lnTo>
                <a:lnTo>
                  <a:pt x="2657475" y="1373102"/>
                </a:lnTo>
                <a:lnTo>
                  <a:pt x="2660781" y="1264211"/>
                </a:lnTo>
                <a:cubicBezTo>
                  <a:pt x="2699423" y="635623"/>
                  <a:pt x="2867396" y="137221"/>
                  <a:pt x="3081863" y="9701"/>
                </a:cubicBezTo>
                <a:close/>
                <a:moveTo>
                  <a:pt x="2910560" y="0"/>
                </a:moveTo>
                <a:lnTo>
                  <a:pt x="2862199" y="43621"/>
                </a:lnTo>
                <a:cubicBezTo>
                  <a:pt x="2693275" y="251228"/>
                  <a:pt x="2568447" y="702448"/>
                  <a:pt x="2539880" y="1245706"/>
                </a:cubicBezTo>
                <a:lnTo>
                  <a:pt x="2536562" y="1373102"/>
                </a:lnTo>
                <a:lnTo>
                  <a:pt x="2453052" y="1373102"/>
                </a:lnTo>
                <a:lnTo>
                  <a:pt x="2456358" y="1264211"/>
                </a:lnTo>
                <a:cubicBezTo>
                  <a:pt x="2495000" y="635623"/>
                  <a:pt x="2662973" y="137221"/>
                  <a:pt x="2877440" y="9701"/>
                </a:cubicBezTo>
                <a:close/>
                <a:moveTo>
                  <a:pt x="2706139" y="0"/>
                </a:moveTo>
                <a:lnTo>
                  <a:pt x="2657778" y="43621"/>
                </a:lnTo>
                <a:cubicBezTo>
                  <a:pt x="2488854" y="251228"/>
                  <a:pt x="2364026" y="702448"/>
                  <a:pt x="2335459" y="1245706"/>
                </a:cubicBezTo>
                <a:lnTo>
                  <a:pt x="2332141" y="1373102"/>
                </a:lnTo>
                <a:lnTo>
                  <a:pt x="2248631" y="1373102"/>
                </a:lnTo>
                <a:lnTo>
                  <a:pt x="2251937" y="1264211"/>
                </a:lnTo>
                <a:cubicBezTo>
                  <a:pt x="2290579" y="635623"/>
                  <a:pt x="2458552" y="137221"/>
                  <a:pt x="2673019" y="9701"/>
                </a:cubicBezTo>
                <a:close/>
                <a:moveTo>
                  <a:pt x="2501718" y="0"/>
                </a:moveTo>
                <a:lnTo>
                  <a:pt x="2453357" y="43621"/>
                </a:lnTo>
                <a:cubicBezTo>
                  <a:pt x="2284433" y="251228"/>
                  <a:pt x="2159605" y="702448"/>
                  <a:pt x="2131038" y="1245706"/>
                </a:cubicBezTo>
                <a:lnTo>
                  <a:pt x="2127720" y="1373102"/>
                </a:lnTo>
                <a:lnTo>
                  <a:pt x="2044210" y="1373102"/>
                </a:lnTo>
                <a:lnTo>
                  <a:pt x="2047516" y="1264211"/>
                </a:lnTo>
                <a:cubicBezTo>
                  <a:pt x="2086158" y="635623"/>
                  <a:pt x="2254131" y="137221"/>
                  <a:pt x="2468598" y="9701"/>
                </a:cubicBezTo>
                <a:close/>
                <a:moveTo>
                  <a:pt x="2297297" y="0"/>
                </a:moveTo>
                <a:lnTo>
                  <a:pt x="2248936" y="43621"/>
                </a:lnTo>
                <a:cubicBezTo>
                  <a:pt x="2080012" y="251228"/>
                  <a:pt x="1955184" y="702448"/>
                  <a:pt x="1926617" y="1245706"/>
                </a:cubicBezTo>
                <a:lnTo>
                  <a:pt x="1923299" y="1373102"/>
                </a:lnTo>
                <a:lnTo>
                  <a:pt x="1839789" y="1373102"/>
                </a:lnTo>
                <a:lnTo>
                  <a:pt x="1843095" y="1264211"/>
                </a:lnTo>
                <a:cubicBezTo>
                  <a:pt x="1881737" y="635623"/>
                  <a:pt x="2049710" y="137221"/>
                  <a:pt x="2264177" y="9701"/>
                </a:cubicBezTo>
                <a:close/>
                <a:moveTo>
                  <a:pt x="2092876" y="0"/>
                </a:moveTo>
                <a:lnTo>
                  <a:pt x="2044515" y="43621"/>
                </a:lnTo>
                <a:cubicBezTo>
                  <a:pt x="1875591" y="251228"/>
                  <a:pt x="1750763" y="702448"/>
                  <a:pt x="1722196" y="1245706"/>
                </a:cubicBezTo>
                <a:lnTo>
                  <a:pt x="1718878" y="1373102"/>
                </a:lnTo>
                <a:lnTo>
                  <a:pt x="1635368" y="1373102"/>
                </a:lnTo>
                <a:lnTo>
                  <a:pt x="1638674" y="1264211"/>
                </a:lnTo>
                <a:cubicBezTo>
                  <a:pt x="1677316" y="635623"/>
                  <a:pt x="1845289" y="137221"/>
                  <a:pt x="2059756" y="9701"/>
                </a:cubicBezTo>
                <a:close/>
                <a:moveTo>
                  <a:pt x="1888455" y="0"/>
                </a:moveTo>
                <a:lnTo>
                  <a:pt x="1840094" y="43621"/>
                </a:lnTo>
                <a:cubicBezTo>
                  <a:pt x="1671170" y="251228"/>
                  <a:pt x="1546342" y="702448"/>
                  <a:pt x="1517775" y="1245706"/>
                </a:cubicBezTo>
                <a:lnTo>
                  <a:pt x="1514457" y="1373102"/>
                </a:lnTo>
                <a:lnTo>
                  <a:pt x="1430947" y="1373102"/>
                </a:lnTo>
                <a:lnTo>
                  <a:pt x="1434253" y="1264211"/>
                </a:lnTo>
                <a:cubicBezTo>
                  <a:pt x="1472895" y="635623"/>
                  <a:pt x="1640868" y="137221"/>
                  <a:pt x="1855335" y="9701"/>
                </a:cubicBezTo>
                <a:close/>
                <a:moveTo>
                  <a:pt x="1684034" y="0"/>
                </a:moveTo>
                <a:lnTo>
                  <a:pt x="1635673" y="43621"/>
                </a:lnTo>
                <a:cubicBezTo>
                  <a:pt x="1466749" y="251228"/>
                  <a:pt x="1341921" y="702448"/>
                  <a:pt x="1313354" y="1245706"/>
                </a:cubicBezTo>
                <a:lnTo>
                  <a:pt x="1310036" y="1373102"/>
                </a:lnTo>
                <a:lnTo>
                  <a:pt x="1226526" y="1373102"/>
                </a:lnTo>
                <a:lnTo>
                  <a:pt x="1229832" y="1264211"/>
                </a:lnTo>
                <a:cubicBezTo>
                  <a:pt x="1268474" y="635623"/>
                  <a:pt x="1436447" y="137221"/>
                  <a:pt x="1650914" y="9701"/>
                </a:cubicBezTo>
                <a:close/>
                <a:moveTo>
                  <a:pt x="1479613" y="0"/>
                </a:moveTo>
                <a:lnTo>
                  <a:pt x="1431252" y="43621"/>
                </a:lnTo>
                <a:cubicBezTo>
                  <a:pt x="1262328" y="251228"/>
                  <a:pt x="1137500" y="702448"/>
                  <a:pt x="1108933" y="1245706"/>
                </a:cubicBezTo>
                <a:lnTo>
                  <a:pt x="1105615" y="1373102"/>
                </a:lnTo>
                <a:lnTo>
                  <a:pt x="1022105" y="1373102"/>
                </a:lnTo>
                <a:lnTo>
                  <a:pt x="1025411" y="1264211"/>
                </a:lnTo>
                <a:cubicBezTo>
                  <a:pt x="1064053" y="635623"/>
                  <a:pt x="1232026" y="137221"/>
                  <a:pt x="1446493" y="9701"/>
                </a:cubicBezTo>
                <a:close/>
                <a:moveTo>
                  <a:pt x="1275192" y="0"/>
                </a:moveTo>
                <a:lnTo>
                  <a:pt x="1226831" y="43621"/>
                </a:lnTo>
                <a:cubicBezTo>
                  <a:pt x="1057907" y="251228"/>
                  <a:pt x="933079" y="702448"/>
                  <a:pt x="904512" y="1245706"/>
                </a:cubicBezTo>
                <a:lnTo>
                  <a:pt x="901194" y="1373102"/>
                </a:lnTo>
                <a:lnTo>
                  <a:pt x="817684" y="1373102"/>
                </a:lnTo>
                <a:lnTo>
                  <a:pt x="820990" y="1264211"/>
                </a:lnTo>
                <a:cubicBezTo>
                  <a:pt x="859632" y="635623"/>
                  <a:pt x="1027605" y="137221"/>
                  <a:pt x="1242072" y="9701"/>
                </a:cubicBezTo>
                <a:close/>
                <a:moveTo>
                  <a:pt x="1070771" y="0"/>
                </a:moveTo>
                <a:lnTo>
                  <a:pt x="1022410" y="43621"/>
                </a:lnTo>
                <a:cubicBezTo>
                  <a:pt x="853486" y="251228"/>
                  <a:pt x="728658" y="702448"/>
                  <a:pt x="700091" y="1245706"/>
                </a:cubicBezTo>
                <a:lnTo>
                  <a:pt x="696773" y="1373102"/>
                </a:lnTo>
                <a:lnTo>
                  <a:pt x="613263" y="1373102"/>
                </a:lnTo>
                <a:lnTo>
                  <a:pt x="616569" y="1264211"/>
                </a:lnTo>
                <a:cubicBezTo>
                  <a:pt x="655211" y="635623"/>
                  <a:pt x="823184" y="137221"/>
                  <a:pt x="1037651" y="9701"/>
                </a:cubicBezTo>
                <a:close/>
                <a:moveTo>
                  <a:pt x="866350" y="0"/>
                </a:moveTo>
                <a:lnTo>
                  <a:pt x="817989" y="43621"/>
                </a:lnTo>
                <a:cubicBezTo>
                  <a:pt x="649065" y="251228"/>
                  <a:pt x="524237" y="702448"/>
                  <a:pt x="495670" y="1245706"/>
                </a:cubicBezTo>
                <a:lnTo>
                  <a:pt x="492352" y="1373102"/>
                </a:lnTo>
                <a:lnTo>
                  <a:pt x="408842" y="1373102"/>
                </a:lnTo>
                <a:lnTo>
                  <a:pt x="412148" y="1264211"/>
                </a:lnTo>
                <a:cubicBezTo>
                  <a:pt x="450790" y="635623"/>
                  <a:pt x="618763" y="137221"/>
                  <a:pt x="833230" y="9701"/>
                </a:cubicBezTo>
                <a:close/>
                <a:moveTo>
                  <a:pt x="661929" y="0"/>
                </a:moveTo>
                <a:lnTo>
                  <a:pt x="613568" y="43621"/>
                </a:lnTo>
                <a:cubicBezTo>
                  <a:pt x="444644" y="251228"/>
                  <a:pt x="319816" y="702448"/>
                  <a:pt x="291249" y="1245706"/>
                </a:cubicBezTo>
                <a:lnTo>
                  <a:pt x="287931" y="1373102"/>
                </a:lnTo>
                <a:lnTo>
                  <a:pt x="204421" y="1373102"/>
                </a:lnTo>
                <a:lnTo>
                  <a:pt x="207727" y="1264211"/>
                </a:lnTo>
                <a:cubicBezTo>
                  <a:pt x="246369" y="635623"/>
                  <a:pt x="414342" y="137221"/>
                  <a:pt x="628809" y="9701"/>
                </a:cubicBezTo>
                <a:close/>
                <a:moveTo>
                  <a:pt x="457508" y="0"/>
                </a:moveTo>
                <a:lnTo>
                  <a:pt x="409147" y="43621"/>
                </a:lnTo>
                <a:cubicBezTo>
                  <a:pt x="240223" y="251228"/>
                  <a:pt x="115395" y="702448"/>
                  <a:pt x="86828" y="1245706"/>
                </a:cubicBezTo>
                <a:lnTo>
                  <a:pt x="83510" y="1373102"/>
                </a:lnTo>
                <a:lnTo>
                  <a:pt x="0" y="1373102"/>
                </a:lnTo>
                <a:lnTo>
                  <a:pt x="3306" y="1264211"/>
                </a:lnTo>
                <a:cubicBezTo>
                  <a:pt x="41948" y="635623"/>
                  <a:pt x="209921" y="137221"/>
                  <a:pt x="424388" y="9701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8E337EA-A232-5461-78AA-95C09B154886}"/>
              </a:ext>
            </a:extLst>
          </p:cNvPr>
          <p:cNvGrpSpPr/>
          <p:nvPr/>
        </p:nvGrpSpPr>
        <p:grpSpPr>
          <a:xfrm>
            <a:off x="3644882" y="4622577"/>
            <a:ext cx="2658268" cy="802384"/>
            <a:chOff x="3644882" y="4622577"/>
            <a:chExt cx="2658268" cy="802384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74EA607-79FF-286C-9981-0A6FA1840421}"/>
                </a:ext>
              </a:extLst>
            </p:cNvPr>
            <p:cNvSpPr/>
            <p:nvPr/>
          </p:nvSpPr>
          <p:spPr bwMode="auto">
            <a:xfrm>
              <a:off x="3685255" y="4622577"/>
              <a:ext cx="2577522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C6EF23B-3103-F8D0-2CB6-610219F43E5B}"/>
                </a:ext>
              </a:extLst>
            </p:cNvPr>
            <p:cNvSpPr/>
            <p:nvPr/>
          </p:nvSpPr>
          <p:spPr bwMode="auto">
            <a:xfrm>
              <a:off x="3644882" y="4734721"/>
              <a:ext cx="2658268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A9F8302-F231-2D72-DA43-9EF5D7195395}"/>
              </a:ext>
            </a:extLst>
          </p:cNvPr>
          <p:cNvGrpSpPr/>
          <p:nvPr/>
        </p:nvGrpSpPr>
        <p:grpSpPr>
          <a:xfrm>
            <a:off x="3644882" y="5537105"/>
            <a:ext cx="2658268" cy="905901"/>
            <a:chOff x="3644882" y="5537105"/>
            <a:chExt cx="2658268" cy="905901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14B5970-8F10-1DCC-6863-453FBE47C38D}"/>
                </a:ext>
              </a:extLst>
            </p:cNvPr>
            <p:cNvSpPr/>
            <p:nvPr/>
          </p:nvSpPr>
          <p:spPr bwMode="auto">
            <a:xfrm>
              <a:off x="3740113" y="5537105"/>
              <a:ext cx="2467806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58515DAC-0AC9-58EB-AEE5-1E3850761A2D}"/>
                </a:ext>
              </a:extLst>
            </p:cNvPr>
            <p:cNvSpPr/>
            <p:nvPr/>
          </p:nvSpPr>
          <p:spPr bwMode="auto">
            <a:xfrm>
              <a:off x="3702013" y="5640622"/>
              <a:ext cx="2544006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3822CDF-D34B-FF52-79BF-A3CA3763D617}"/>
                </a:ext>
              </a:extLst>
            </p:cNvPr>
            <p:cNvSpPr/>
            <p:nvPr/>
          </p:nvSpPr>
          <p:spPr bwMode="auto">
            <a:xfrm>
              <a:off x="3644882" y="5752766"/>
              <a:ext cx="2658268" cy="690240"/>
            </a:xfrm>
            <a:custGeom>
              <a:avLst/>
              <a:gdLst>
                <a:gd name="connsiteX0" fmla="*/ 934108 w 4580843"/>
                <a:gd name="connsiteY0" fmla="*/ 0 h 901744"/>
                <a:gd name="connsiteX1" fmla="*/ 908119 w 4580843"/>
                <a:gd name="connsiteY1" fmla="*/ 182887 h 901744"/>
                <a:gd name="connsiteX2" fmla="*/ 941207 w 4580843"/>
                <a:gd name="connsiteY2" fmla="*/ 140021 h 901744"/>
                <a:gd name="connsiteX3" fmla="*/ 1175729 w 4580843"/>
                <a:gd name="connsiteY3" fmla="*/ 0 h 901744"/>
                <a:gd name="connsiteX4" fmla="*/ 1149739 w 4580843"/>
                <a:gd name="connsiteY4" fmla="*/ 182887 h 901744"/>
                <a:gd name="connsiteX5" fmla="*/ 1182827 w 4580843"/>
                <a:gd name="connsiteY5" fmla="*/ 140021 h 901744"/>
                <a:gd name="connsiteX6" fmla="*/ 1417349 w 4580843"/>
                <a:gd name="connsiteY6" fmla="*/ 0 h 901744"/>
                <a:gd name="connsiteX7" fmla="*/ 1391359 w 4580843"/>
                <a:gd name="connsiteY7" fmla="*/ 182887 h 901744"/>
                <a:gd name="connsiteX8" fmla="*/ 1424447 w 4580843"/>
                <a:gd name="connsiteY8" fmla="*/ 140021 h 901744"/>
                <a:gd name="connsiteX9" fmla="*/ 1658969 w 4580843"/>
                <a:gd name="connsiteY9" fmla="*/ 1 h 901744"/>
                <a:gd name="connsiteX10" fmla="*/ 1632978 w 4580843"/>
                <a:gd name="connsiteY10" fmla="*/ 182888 h 901744"/>
                <a:gd name="connsiteX11" fmla="*/ 1666068 w 4580843"/>
                <a:gd name="connsiteY11" fmla="*/ 140023 h 901744"/>
                <a:gd name="connsiteX12" fmla="*/ 1900588 w 4580843"/>
                <a:gd name="connsiteY12" fmla="*/ 2 h 901744"/>
                <a:gd name="connsiteX13" fmla="*/ 1874599 w 4580843"/>
                <a:gd name="connsiteY13" fmla="*/ 182887 h 901744"/>
                <a:gd name="connsiteX14" fmla="*/ 1907687 w 4580843"/>
                <a:gd name="connsiteY14" fmla="*/ 140023 h 901744"/>
                <a:gd name="connsiteX15" fmla="*/ 2142207 w 4580843"/>
                <a:gd name="connsiteY15" fmla="*/ 1 h 901744"/>
                <a:gd name="connsiteX16" fmla="*/ 2116218 w 4580843"/>
                <a:gd name="connsiteY16" fmla="*/ 182887 h 901744"/>
                <a:gd name="connsiteX17" fmla="*/ 2149306 w 4580843"/>
                <a:gd name="connsiteY17" fmla="*/ 140021 h 901744"/>
                <a:gd name="connsiteX18" fmla="*/ 2383827 w 4580843"/>
                <a:gd name="connsiteY18" fmla="*/ 1 h 901744"/>
                <a:gd name="connsiteX19" fmla="*/ 2357838 w 4580843"/>
                <a:gd name="connsiteY19" fmla="*/ 182887 h 901744"/>
                <a:gd name="connsiteX20" fmla="*/ 2390926 w 4580843"/>
                <a:gd name="connsiteY20" fmla="*/ 140021 h 901744"/>
                <a:gd name="connsiteX21" fmla="*/ 2625447 w 4580843"/>
                <a:gd name="connsiteY21" fmla="*/ 1 h 901744"/>
                <a:gd name="connsiteX22" fmla="*/ 2599458 w 4580843"/>
                <a:gd name="connsiteY22" fmla="*/ 182887 h 901744"/>
                <a:gd name="connsiteX23" fmla="*/ 2632546 w 4580843"/>
                <a:gd name="connsiteY23" fmla="*/ 140021 h 901744"/>
                <a:gd name="connsiteX24" fmla="*/ 2867067 w 4580843"/>
                <a:gd name="connsiteY24" fmla="*/ 1 h 901744"/>
                <a:gd name="connsiteX25" fmla="*/ 2841078 w 4580843"/>
                <a:gd name="connsiteY25" fmla="*/ 182887 h 901744"/>
                <a:gd name="connsiteX26" fmla="*/ 2874166 w 4580843"/>
                <a:gd name="connsiteY26" fmla="*/ 140022 h 901744"/>
                <a:gd name="connsiteX27" fmla="*/ 3108687 w 4580843"/>
                <a:gd name="connsiteY27" fmla="*/ 1 h 901744"/>
                <a:gd name="connsiteX28" fmla="*/ 3082698 w 4580843"/>
                <a:gd name="connsiteY28" fmla="*/ 182888 h 901744"/>
                <a:gd name="connsiteX29" fmla="*/ 3115787 w 4580843"/>
                <a:gd name="connsiteY29" fmla="*/ 140023 h 901744"/>
                <a:gd name="connsiteX30" fmla="*/ 3350307 w 4580843"/>
                <a:gd name="connsiteY30" fmla="*/ 1 h 901744"/>
                <a:gd name="connsiteX31" fmla="*/ 3324318 w 4580843"/>
                <a:gd name="connsiteY31" fmla="*/ 182888 h 901744"/>
                <a:gd name="connsiteX32" fmla="*/ 3357407 w 4580843"/>
                <a:gd name="connsiteY32" fmla="*/ 140023 h 901744"/>
                <a:gd name="connsiteX33" fmla="*/ 3591927 w 4580843"/>
                <a:gd name="connsiteY33" fmla="*/ 1 h 901744"/>
                <a:gd name="connsiteX34" fmla="*/ 3565938 w 4580843"/>
                <a:gd name="connsiteY34" fmla="*/ 182887 h 901744"/>
                <a:gd name="connsiteX35" fmla="*/ 3599026 w 4580843"/>
                <a:gd name="connsiteY35" fmla="*/ 140022 h 901744"/>
                <a:gd name="connsiteX36" fmla="*/ 3833547 w 4580843"/>
                <a:gd name="connsiteY36" fmla="*/ 0 h 901744"/>
                <a:gd name="connsiteX37" fmla="*/ 3807558 w 4580843"/>
                <a:gd name="connsiteY37" fmla="*/ 182887 h 901744"/>
                <a:gd name="connsiteX38" fmla="*/ 3840646 w 4580843"/>
                <a:gd name="connsiteY38" fmla="*/ 140021 h 901744"/>
                <a:gd name="connsiteX39" fmla="*/ 4075167 w 4580843"/>
                <a:gd name="connsiteY39" fmla="*/ 0 h 901744"/>
                <a:gd name="connsiteX40" fmla="*/ 4052706 w 4580843"/>
                <a:gd name="connsiteY40" fmla="*/ 178316 h 901744"/>
                <a:gd name="connsiteX41" fmla="*/ 4082266 w 4580843"/>
                <a:gd name="connsiteY41" fmla="*/ 140021 h 901744"/>
                <a:gd name="connsiteX42" fmla="*/ 4316787 w 4580843"/>
                <a:gd name="connsiteY42" fmla="*/ 1 h 901744"/>
                <a:gd name="connsiteX43" fmla="*/ 4290796 w 4580843"/>
                <a:gd name="connsiteY43" fmla="*/ 182895 h 901744"/>
                <a:gd name="connsiteX44" fmla="*/ 4323891 w 4580843"/>
                <a:gd name="connsiteY44" fmla="*/ 140021 h 901744"/>
                <a:gd name="connsiteX45" fmla="*/ 4558413 w 4580843"/>
                <a:gd name="connsiteY45" fmla="*/ 0 h 901744"/>
                <a:gd name="connsiteX46" fmla="*/ 4544373 w 4580843"/>
                <a:gd name="connsiteY46" fmla="*/ 728623 h 901744"/>
                <a:gd name="connsiteX47" fmla="*/ 4580843 w 4580843"/>
                <a:gd name="connsiteY47" fmla="*/ 901744 h 901744"/>
                <a:gd name="connsiteX48" fmla="*/ 8046 w 4580843"/>
                <a:gd name="connsiteY48" fmla="*/ 901744 h 901744"/>
                <a:gd name="connsiteX49" fmla="*/ 0 w 4580843"/>
                <a:gd name="connsiteY49" fmla="*/ 720656 h 901744"/>
                <a:gd name="connsiteX50" fmla="*/ 450868 w 4580843"/>
                <a:gd name="connsiteY50" fmla="*/ 1 h 901744"/>
                <a:gd name="connsiteX51" fmla="*/ 424880 w 4580843"/>
                <a:gd name="connsiteY51" fmla="*/ 182888 h 901744"/>
                <a:gd name="connsiteX52" fmla="*/ 457968 w 4580843"/>
                <a:gd name="connsiteY52" fmla="*/ 140023 h 901744"/>
                <a:gd name="connsiteX53" fmla="*/ 692488 w 4580843"/>
                <a:gd name="connsiteY53" fmla="*/ 1 h 901744"/>
                <a:gd name="connsiteX54" fmla="*/ 666499 w 4580843"/>
                <a:gd name="connsiteY54" fmla="*/ 182887 h 901744"/>
                <a:gd name="connsiteX55" fmla="*/ 699587 w 4580843"/>
                <a:gd name="connsiteY55" fmla="*/ 140022 h 901744"/>
                <a:gd name="connsiteX56" fmla="*/ 934108 w 4580843"/>
                <a:gd name="connsiteY56" fmla="*/ 0 h 9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580843" h="901744">
                  <a:moveTo>
                    <a:pt x="934108" y="0"/>
                  </a:moveTo>
                  <a:lnTo>
                    <a:pt x="908119" y="182887"/>
                  </a:lnTo>
                  <a:lnTo>
                    <a:pt x="941207" y="140021"/>
                  </a:lnTo>
                  <a:cubicBezTo>
                    <a:pt x="1006795" y="72748"/>
                    <a:pt x="1085696" y="24125"/>
                    <a:pt x="1175729" y="0"/>
                  </a:cubicBezTo>
                  <a:lnTo>
                    <a:pt x="1149739" y="182887"/>
                  </a:lnTo>
                  <a:lnTo>
                    <a:pt x="1182827" y="140021"/>
                  </a:lnTo>
                  <a:cubicBezTo>
                    <a:pt x="1248417" y="72748"/>
                    <a:pt x="1327316" y="24125"/>
                    <a:pt x="1417349" y="0"/>
                  </a:cubicBezTo>
                  <a:lnTo>
                    <a:pt x="1391359" y="182887"/>
                  </a:lnTo>
                  <a:lnTo>
                    <a:pt x="1424447" y="140021"/>
                  </a:lnTo>
                  <a:cubicBezTo>
                    <a:pt x="1490036" y="72747"/>
                    <a:pt x="1568936" y="24125"/>
                    <a:pt x="1658969" y="1"/>
                  </a:cubicBezTo>
                  <a:lnTo>
                    <a:pt x="1632978" y="182888"/>
                  </a:lnTo>
                  <a:lnTo>
                    <a:pt x="1666068" y="140023"/>
                  </a:lnTo>
                  <a:cubicBezTo>
                    <a:pt x="1731656" y="72749"/>
                    <a:pt x="1810556" y="24125"/>
                    <a:pt x="1900588" y="2"/>
                  </a:cubicBezTo>
                  <a:lnTo>
                    <a:pt x="1874599" y="182887"/>
                  </a:lnTo>
                  <a:lnTo>
                    <a:pt x="1907687" y="140023"/>
                  </a:lnTo>
                  <a:cubicBezTo>
                    <a:pt x="1973276" y="72749"/>
                    <a:pt x="2052176" y="24125"/>
                    <a:pt x="2142207" y="1"/>
                  </a:cubicBezTo>
                  <a:lnTo>
                    <a:pt x="2116218" y="182887"/>
                  </a:lnTo>
                  <a:lnTo>
                    <a:pt x="2149306" y="140021"/>
                  </a:lnTo>
                  <a:cubicBezTo>
                    <a:pt x="2214895" y="72748"/>
                    <a:pt x="2293795" y="24125"/>
                    <a:pt x="2383827" y="1"/>
                  </a:cubicBezTo>
                  <a:lnTo>
                    <a:pt x="2357838" y="182887"/>
                  </a:lnTo>
                  <a:lnTo>
                    <a:pt x="2390926" y="140021"/>
                  </a:lnTo>
                  <a:cubicBezTo>
                    <a:pt x="2456515" y="72748"/>
                    <a:pt x="2535415" y="24125"/>
                    <a:pt x="2625447" y="1"/>
                  </a:cubicBezTo>
                  <a:lnTo>
                    <a:pt x="2599458" y="182887"/>
                  </a:lnTo>
                  <a:lnTo>
                    <a:pt x="2632546" y="140021"/>
                  </a:lnTo>
                  <a:cubicBezTo>
                    <a:pt x="2698134" y="72748"/>
                    <a:pt x="2777035" y="24125"/>
                    <a:pt x="2867067" y="1"/>
                  </a:cubicBezTo>
                  <a:lnTo>
                    <a:pt x="2841078" y="182887"/>
                  </a:lnTo>
                  <a:lnTo>
                    <a:pt x="2874166" y="140022"/>
                  </a:lnTo>
                  <a:cubicBezTo>
                    <a:pt x="2939754" y="72748"/>
                    <a:pt x="3018655" y="24124"/>
                    <a:pt x="3108687" y="1"/>
                  </a:cubicBezTo>
                  <a:lnTo>
                    <a:pt x="3082698" y="182888"/>
                  </a:lnTo>
                  <a:lnTo>
                    <a:pt x="3115787" y="140023"/>
                  </a:lnTo>
                  <a:cubicBezTo>
                    <a:pt x="3181375" y="72749"/>
                    <a:pt x="3260274" y="24125"/>
                    <a:pt x="3350307" y="1"/>
                  </a:cubicBezTo>
                  <a:lnTo>
                    <a:pt x="3324318" y="182888"/>
                  </a:lnTo>
                  <a:lnTo>
                    <a:pt x="3357407" y="140023"/>
                  </a:lnTo>
                  <a:cubicBezTo>
                    <a:pt x="3422995" y="72749"/>
                    <a:pt x="3501894" y="24125"/>
                    <a:pt x="3591927" y="1"/>
                  </a:cubicBezTo>
                  <a:lnTo>
                    <a:pt x="3565938" y="182887"/>
                  </a:lnTo>
                  <a:lnTo>
                    <a:pt x="3599026" y="140022"/>
                  </a:lnTo>
                  <a:cubicBezTo>
                    <a:pt x="3664615" y="72748"/>
                    <a:pt x="3743515" y="24124"/>
                    <a:pt x="3833547" y="0"/>
                  </a:cubicBezTo>
                  <a:lnTo>
                    <a:pt x="3807558" y="182887"/>
                  </a:lnTo>
                  <a:lnTo>
                    <a:pt x="3840646" y="140021"/>
                  </a:lnTo>
                  <a:cubicBezTo>
                    <a:pt x="3906235" y="72748"/>
                    <a:pt x="3985135" y="24125"/>
                    <a:pt x="4075167" y="0"/>
                  </a:cubicBezTo>
                  <a:lnTo>
                    <a:pt x="4052706" y="178316"/>
                  </a:lnTo>
                  <a:lnTo>
                    <a:pt x="4082266" y="140021"/>
                  </a:lnTo>
                  <a:cubicBezTo>
                    <a:pt x="4147855" y="72748"/>
                    <a:pt x="4226755" y="24125"/>
                    <a:pt x="4316787" y="1"/>
                  </a:cubicBezTo>
                  <a:lnTo>
                    <a:pt x="4290796" y="182895"/>
                  </a:lnTo>
                  <a:lnTo>
                    <a:pt x="4323891" y="140021"/>
                  </a:lnTo>
                  <a:cubicBezTo>
                    <a:pt x="4389480" y="72748"/>
                    <a:pt x="4468381" y="24124"/>
                    <a:pt x="4558413" y="0"/>
                  </a:cubicBezTo>
                  <a:cubicBezTo>
                    <a:pt x="4509398" y="233619"/>
                    <a:pt x="4506480" y="483066"/>
                    <a:pt x="4544373" y="728623"/>
                  </a:cubicBezTo>
                  <a:lnTo>
                    <a:pt x="4580843" y="901744"/>
                  </a:lnTo>
                  <a:lnTo>
                    <a:pt x="8046" y="901744"/>
                  </a:lnTo>
                  <a:lnTo>
                    <a:pt x="0" y="720656"/>
                  </a:lnTo>
                  <a:cubicBezTo>
                    <a:pt x="10864" y="365242"/>
                    <a:pt x="180771" y="72374"/>
                    <a:pt x="450868" y="1"/>
                  </a:cubicBezTo>
                  <a:lnTo>
                    <a:pt x="424880" y="182888"/>
                  </a:lnTo>
                  <a:lnTo>
                    <a:pt x="457968" y="140023"/>
                  </a:lnTo>
                  <a:cubicBezTo>
                    <a:pt x="523556" y="72749"/>
                    <a:pt x="602456" y="24125"/>
                    <a:pt x="692488" y="1"/>
                  </a:cubicBezTo>
                  <a:lnTo>
                    <a:pt x="666499" y="182887"/>
                  </a:lnTo>
                  <a:lnTo>
                    <a:pt x="699587" y="140022"/>
                  </a:lnTo>
                  <a:cubicBezTo>
                    <a:pt x="765175" y="72748"/>
                    <a:pt x="844076" y="24124"/>
                    <a:pt x="934108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14A1C625-3C21-037C-7EFA-C05DAAF0F0E5}"/>
              </a:ext>
            </a:extLst>
          </p:cNvPr>
          <p:cNvSpPr/>
          <p:nvPr/>
        </p:nvSpPr>
        <p:spPr bwMode="auto">
          <a:xfrm>
            <a:off x="6609841" y="3939338"/>
            <a:ext cx="2512633" cy="512814"/>
          </a:xfrm>
          <a:custGeom>
            <a:avLst/>
            <a:gdLst>
              <a:gd name="connsiteX0" fmla="*/ 672232 w 4472109"/>
              <a:gd name="connsiteY0" fmla="*/ 0 h 909041"/>
              <a:gd name="connsiteX1" fmla="*/ 615763 w 4472109"/>
              <a:gd name="connsiteY1" fmla="*/ 109115 h 909041"/>
              <a:gd name="connsiteX2" fmla="*/ 687509 w 4472109"/>
              <a:gd name="connsiteY2" fmla="*/ 98951 h 909041"/>
              <a:gd name="connsiteX3" fmla="*/ 603358 w 4472109"/>
              <a:gd name="connsiteY3" fmla="*/ 254103 h 909041"/>
              <a:gd name="connsiteX4" fmla="*/ 543006 w 4472109"/>
              <a:gd name="connsiteY4" fmla="*/ 403544 h 909041"/>
              <a:gd name="connsiteX5" fmla="*/ 582287 w 4472109"/>
              <a:gd name="connsiteY5" fmla="*/ 327836 h 909041"/>
              <a:gd name="connsiteX6" fmla="*/ 1092743 w 4472109"/>
              <a:gd name="connsiteY6" fmla="*/ 0 h 909041"/>
              <a:gd name="connsiteX7" fmla="*/ 1036274 w 4472109"/>
              <a:gd name="connsiteY7" fmla="*/ 109115 h 909041"/>
              <a:gd name="connsiteX8" fmla="*/ 1108020 w 4472109"/>
              <a:gd name="connsiteY8" fmla="*/ 98951 h 909041"/>
              <a:gd name="connsiteX9" fmla="*/ 1023869 w 4472109"/>
              <a:gd name="connsiteY9" fmla="*/ 254103 h 909041"/>
              <a:gd name="connsiteX10" fmla="*/ 963518 w 4472109"/>
              <a:gd name="connsiteY10" fmla="*/ 403544 h 909041"/>
              <a:gd name="connsiteX11" fmla="*/ 1002798 w 4472109"/>
              <a:gd name="connsiteY11" fmla="*/ 327836 h 909041"/>
              <a:gd name="connsiteX12" fmla="*/ 1513254 w 4472109"/>
              <a:gd name="connsiteY12" fmla="*/ 0 h 909041"/>
              <a:gd name="connsiteX13" fmla="*/ 1456785 w 4472109"/>
              <a:gd name="connsiteY13" fmla="*/ 109115 h 909041"/>
              <a:gd name="connsiteX14" fmla="*/ 1528531 w 4472109"/>
              <a:gd name="connsiteY14" fmla="*/ 98951 h 909041"/>
              <a:gd name="connsiteX15" fmla="*/ 1444380 w 4472109"/>
              <a:gd name="connsiteY15" fmla="*/ 254103 h 909041"/>
              <a:gd name="connsiteX16" fmla="*/ 1384029 w 4472109"/>
              <a:gd name="connsiteY16" fmla="*/ 403544 h 909041"/>
              <a:gd name="connsiteX17" fmla="*/ 1423309 w 4472109"/>
              <a:gd name="connsiteY17" fmla="*/ 327836 h 909041"/>
              <a:gd name="connsiteX18" fmla="*/ 1933765 w 4472109"/>
              <a:gd name="connsiteY18" fmla="*/ 0 h 909041"/>
              <a:gd name="connsiteX19" fmla="*/ 1877296 w 4472109"/>
              <a:gd name="connsiteY19" fmla="*/ 109115 h 909041"/>
              <a:gd name="connsiteX20" fmla="*/ 1949042 w 4472109"/>
              <a:gd name="connsiteY20" fmla="*/ 98951 h 909041"/>
              <a:gd name="connsiteX21" fmla="*/ 1864891 w 4472109"/>
              <a:gd name="connsiteY21" fmla="*/ 254103 h 909041"/>
              <a:gd name="connsiteX22" fmla="*/ 1804540 w 4472109"/>
              <a:gd name="connsiteY22" fmla="*/ 403544 h 909041"/>
              <a:gd name="connsiteX23" fmla="*/ 1843820 w 4472109"/>
              <a:gd name="connsiteY23" fmla="*/ 327836 h 909041"/>
              <a:gd name="connsiteX24" fmla="*/ 2354276 w 4472109"/>
              <a:gd name="connsiteY24" fmla="*/ 0 h 909041"/>
              <a:gd name="connsiteX25" fmla="*/ 2297807 w 4472109"/>
              <a:gd name="connsiteY25" fmla="*/ 109115 h 909041"/>
              <a:gd name="connsiteX26" fmla="*/ 2369553 w 4472109"/>
              <a:gd name="connsiteY26" fmla="*/ 98951 h 909041"/>
              <a:gd name="connsiteX27" fmla="*/ 2285402 w 4472109"/>
              <a:gd name="connsiteY27" fmla="*/ 254103 h 909041"/>
              <a:gd name="connsiteX28" fmla="*/ 2225051 w 4472109"/>
              <a:gd name="connsiteY28" fmla="*/ 403544 h 909041"/>
              <a:gd name="connsiteX29" fmla="*/ 2264331 w 4472109"/>
              <a:gd name="connsiteY29" fmla="*/ 327836 h 909041"/>
              <a:gd name="connsiteX30" fmla="*/ 2774787 w 4472109"/>
              <a:gd name="connsiteY30" fmla="*/ 0 h 909041"/>
              <a:gd name="connsiteX31" fmla="*/ 2718318 w 4472109"/>
              <a:gd name="connsiteY31" fmla="*/ 109115 h 909041"/>
              <a:gd name="connsiteX32" fmla="*/ 2790064 w 4472109"/>
              <a:gd name="connsiteY32" fmla="*/ 98951 h 909041"/>
              <a:gd name="connsiteX33" fmla="*/ 2705913 w 4472109"/>
              <a:gd name="connsiteY33" fmla="*/ 254103 h 909041"/>
              <a:gd name="connsiteX34" fmla="*/ 2645562 w 4472109"/>
              <a:gd name="connsiteY34" fmla="*/ 403544 h 909041"/>
              <a:gd name="connsiteX35" fmla="*/ 2684842 w 4472109"/>
              <a:gd name="connsiteY35" fmla="*/ 327836 h 909041"/>
              <a:gd name="connsiteX36" fmla="*/ 3195298 w 4472109"/>
              <a:gd name="connsiteY36" fmla="*/ 0 h 909041"/>
              <a:gd name="connsiteX37" fmla="*/ 3138829 w 4472109"/>
              <a:gd name="connsiteY37" fmla="*/ 109115 h 909041"/>
              <a:gd name="connsiteX38" fmla="*/ 3210575 w 4472109"/>
              <a:gd name="connsiteY38" fmla="*/ 98951 h 909041"/>
              <a:gd name="connsiteX39" fmla="*/ 3126424 w 4472109"/>
              <a:gd name="connsiteY39" fmla="*/ 254103 h 909041"/>
              <a:gd name="connsiteX40" fmla="*/ 3066073 w 4472109"/>
              <a:gd name="connsiteY40" fmla="*/ 403544 h 909041"/>
              <a:gd name="connsiteX41" fmla="*/ 3105353 w 4472109"/>
              <a:gd name="connsiteY41" fmla="*/ 327836 h 909041"/>
              <a:gd name="connsiteX42" fmla="*/ 3615809 w 4472109"/>
              <a:gd name="connsiteY42" fmla="*/ 0 h 909041"/>
              <a:gd name="connsiteX43" fmla="*/ 3559340 w 4472109"/>
              <a:gd name="connsiteY43" fmla="*/ 109115 h 909041"/>
              <a:gd name="connsiteX44" fmla="*/ 3631086 w 4472109"/>
              <a:gd name="connsiteY44" fmla="*/ 98951 h 909041"/>
              <a:gd name="connsiteX45" fmla="*/ 3546935 w 4472109"/>
              <a:gd name="connsiteY45" fmla="*/ 254103 h 909041"/>
              <a:gd name="connsiteX46" fmla="*/ 3486584 w 4472109"/>
              <a:gd name="connsiteY46" fmla="*/ 403544 h 909041"/>
              <a:gd name="connsiteX47" fmla="*/ 3525864 w 4472109"/>
              <a:gd name="connsiteY47" fmla="*/ 327836 h 909041"/>
              <a:gd name="connsiteX48" fmla="*/ 4036320 w 4472109"/>
              <a:gd name="connsiteY48" fmla="*/ 0 h 909041"/>
              <a:gd name="connsiteX49" fmla="*/ 3979851 w 4472109"/>
              <a:gd name="connsiteY49" fmla="*/ 109115 h 909041"/>
              <a:gd name="connsiteX50" fmla="*/ 4051597 w 4472109"/>
              <a:gd name="connsiteY50" fmla="*/ 98951 h 909041"/>
              <a:gd name="connsiteX51" fmla="*/ 3967446 w 4472109"/>
              <a:gd name="connsiteY51" fmla="*/ 254103 h 909041"/>
              <a:gd name="connsiteX52" fmla="*/ 3907091 w 4472109"/>
              <a:gd name="connsiteY52" fmla="*/ 403553 h 909041"/>
              <a:gd name="connsiteX53" fmla="*/ 3946376 w 4472109"/>
              <a:gd name="connsiteY53" fmla="*/ 327836 h 909041"/>
              <a:gd name="connsiteX54" fmla="*/ 4456832 w 4472109"/>
              <a:gd name="connsiteY54" fmla="*/ 0 h 909041"/>
              <a:gd name="connsiteX55" fmla="*/ 4400363 w 4472109"/>
              <a:gd name="connsiteY55" fmla="*/ 109115 h 909041"/>
              <a:gd name="connsiteX56" fmla="*/ 4472109 w 4472109"/>
              <a:gd name="connsiteY56" fmla="*/ 98951 h 909041"/>
              <a:gd name="connsiteX57" fmla="*/ 4235032 w 4472109"/>
              <a:gd name="connsiteY57" fmla="*/ 789094 h 909041"/>
              <a:gd name="connsiteX58" fmla="*/ 4223397 w 4472109"/>
              <a:gd name="connsiteY58" fmla="*/ 909041 h 909041"/>
              <a:gd name="connsiteX59" fmla="*/ 3802885 w 4472109"/>
              <a:gd name="connsiteY59" fmla="*/ 909041 h 909041"/>
              <a:gd name="connsiteX60" fmla="*/ 3784600 w 4472109"/>
              <a:gd name="connsiteY60" fmla="*/ 909041 h 909041"/>
              <a:gd name="connsiteX61" fmla="*/ 3382374 w 4472109"/>
              <a:gd name="connsiteY61" fmla="*/ 909041 h 909041"/>
              <a:gd name="connsiteX62" fmla="*/ 3364088 w 4472109"/>
              <a:gd name="connsiteY62" fmla="*/ 909041 h 909041"/>
              <a:gd name="connsiteX63" fmla="*/ 2961863 w 4472109"/>
              <a:gd name="connsiteY63" fmla="*/ 909041 h 909041"/>
              <a:gd name="connsiteX64" fmla="*/ 2943577 w 4472109"/>
              <a:gd name="connsiteY64" fmla="*/ 909041 h 909041"/>
              <a:gd name="connsiteX65" fmla="*/ 2541352 w 4472109"/>
              <a:gd name="connsiteY65" fmla="*/ 909041 h 909041"/>
              <a:gd name="connsiteX66" fmla="*/ 2523066 w 4472109"/>
              <a:gd name="connsiteY66" fmla="*/ 909041 h 909041"/>
              <a:gd name="connsiteX67" fmla="*/ 2120841 w 4472109"/>
              <a:gd name="connsiteY67" fmla="*/ 909041 h 909041"/>
              <a:gd name="connsiteX68" fmla="*/ 2102555 w 4472109"/>
              <a:gd name="connsiteY68" fmla="*/ 909041 h 909041"/>
              <a:gd name="connsiteX69" fmla="*/ 1700330 w 4472109"/>
              <a:gd name="connsiteY69" fmla="*/ 909041 h 909041"/>
              <a:gd name="connsiteX70" fmla="*/ 1682044 w 4472109"/>
              <a:gd name="connsiteY70" fmla="*/ 909041 h 909041"/>
              <a:gd name="connsiteX71" fmla="*/ 1279819 w 4472109"/>
              <a:gd name="connsiteY71" fmla="*/ 909041 h 909041"/>
              <a:gd name="connsiteX72" fmla="*/ 1261533 w 4472109"/>
              <a:gd name="connsiteY72" fmla="*/ 909041 h 909041"/>
              <a:gd name="connsiteX73" fmla="*/ 859308 w 4472109"/>
              <a:gd name="connsiteY73" fmla="*/ 909041 h 909041"/>
              <a:gd name="connsiteX74" fmla="*/ 841022 w 4472109"/>
              <a:gd name="connsiteY74" fmla="*/ 909041 h 909041"/>
              <a:gd name="connsiteX75" fmla="*/ 438797 w 4472109"/>
              <a:gd name="connsiteY75" fmla="*/ 909041 h 909041"/>
              <a:gd name="connsiteX76" fmla="*/ 420511 w 4472109"/>
              <a:gd name="connsiteY76" fmla="*/ 909041 h 909041"/>
              <a:gd name="connsiteX77" fmla="*/ 0 w 4472109"/>
              <a:gd name="connsiteY77" fmla="*/ 909041 h 909041"/>
              <a:gd name="connsiteX78" fmla="*/ 10872 w 4472109"/>
              <a:gd name="connsiteY78" fmla="*/ 757480 h 909041"/>
              <a:gd name="connsiteX79" fmla="*/ 672232 w 4472109"/>
              <a:gd name="connsiteY79" fmla="*/ 0 h 90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472109" h="909041">
                <a:moveTo>
                  <a:pt x="672232" y="0"/>
                </a:moveTo>
                <a:lnTo>
                  <a:pt x="615763" y="109115"/>
                </a:lnTo>
                <a:lnTo>
                  <a:pt x="687509" y="98951"/>
                </a:lnTo>
                <a:cubicBezTo>
                  <a:pt x="656841" y="148187"/>
                  <a:pt x="628754" y="200042"/>
                  <a:pt x="603358" y="254103"/>
                </a:cubicBezTo>
                <a:lnTo>
                  <a:pt x="543006" y="403544"/>
                </a:lnTo>
                <a:lnTo>
                  <a:pt x="582287" y="327836"/>
                </a:lnTo>
                <a:cubicBezTo>
                  <a:pt x="706069" y="127026"/>
                  <a:pt x="888850" y="0"/>
                  <a:pt x="1092743" y="0"/>
                </a:cubicBezTo>
                <a:lnTo>
                  <a:pt x="1036274" y="109115"/>
                </a:lnTo>
                <a:lnTo>
                  <a:pt x="1108020" y="98951"/>
                </a:lnTo>
                <a:cubicBezTo>
                  <a:pt x="1077352" y="148187"/>
                  <a:pt x="1049265" y="200042"/>
                  <a:pt x="1023869" y="254103"/>
                </a:cubicBezTo>
                <a:lnTo>
                  <a:pt x="963518" y="403544"/>
                </a:lnTo>
                <a:lnTo>
                  <a:pt x="1002798" y="327836"/>
                </a:lnTo>
                <a:cubicBezTo>
                  <a:pt x="1126580" y="127026"/>
                  <a:pt x="1309361" y="0"/>
                  <a:pt x="1513254" y="0"/>
                </a:cubicBezTo>
                <a:lnTo>
                  <a:pt x="1456785" y="109115"/>
                </a:lnTo>
                <a:lnTo>
                  <a:pt x="1528531" y="98951"/>
                </a:lnTo>
                <a:cubicBezTo>
                  <a:pt x="1497863" y="148187"/>
                  <a:pt x="1469776" y="200042"/>
                  <a:pt x="1444380" y="254103"/>
                </a:cubicBezTo>
                <a:lnTo>
                  <a:pt x="1384029" y="403544"/>
                </a:lnTo>
                <a:lnTo>
                  <a:pt x="1423309" y="327836"/>
                </a:lnTo>
                <a:cubicBezTo>
                  <a:pt x="1547091" y="127026"/>
                  <a:pt x="1729872" y="0"/>
                  <a:pt x="1933765" y="0"/>
                </a:cubicBezTo>
                <a:lnTo>
                  <a:pt x="1877296" y="109115"/>
                </a:lnTo>
                <a:lnTo>
                  <a:pt x="1949042" y="98951"/>
                </a:lnTo>
                <a:cubicBezTo>
                  <a:pt x="1918374" y="148187"/>
                  <a:pt x="1890287" y="200042"/>
                  <a:pt x="1864891" y="254103"/>
                </a:cubicBezTo>
                <a:lnTo>
                  <a:pt x="1804540" y="403544"/>
                </a:lnTo>
                <a:lnTo>
                  <a:pt x="1843820" y="327836"/>
                </a:lnTo>
                <a:cubicBezTo>
                  <a:pt x="1967602" y="127026"/>
                  <a:pt x="2150383" y="0"/>
                  <a:pt x="2354276" y="0"/>
                </a:cubicBezTo>
                <a:lnTo>
                  <a:pt x="2297807" y="109115"/>
                </a:lnTo>
                <a:lnTo>
                  <a:pt x="2369553" y="98951"/>
                </a:lnTo>
                <a:cubicBezTo>
                  <a:pt x="2338885" y="148187"/>
                  <a:pt x="2310798" y="200042"/>
                  <a:pt x="2285402" y="254103"/>
                </a:cubicBezTo>
                <a:lnTo>
                  <a:pt x="2225051" y="403544"/>
                </a:lnTo>
                <a:lnTo>
                  <a:pt x="2264331" y="327836"/>
                </a:lnTo>
                <a:cubicBezTo>
                  <a:pt x="2388113" y="127026"/>
                  <a:pt x="2570894" y="0"/>
                  <a:pt x="2774787" y="0"/>
                </a:cubicBezTo>
                <a:lnTo>
                  <a:pt x="2718318" y="109115"/>
                </a:lnTo>
                <a:lnTo>
                  <a:pt x="2790064" y="98951"/>
                </a:lnTo>
                <a:cubicBezTo>
                  <a:pt x="2759396" y="148187"/>
                  <a:pt x="2731309" y="200042"/>
                  <a:pt x="2705913" y="254103"/>
                </a:cubicBezTo>
                <a:lnTo>
                  <a:pt x="2645562" y="403544"/>
                </a:lnTo>
                <a:lnTo>
                  <a:pt x="2684842" y="327836"/>
                </a:lnTo>
                <a:cubicBezTo>
                  <a:pt x="2808624" y="127026"/>
                  <a:pt x="2991405" y="0"/>
                  <a:pt x="3195298" y="0"/>
                </a:cubicBezTo>
                <a:lnTo>
                  <a:pt x="3138829" y="109115"/>
                </a:lnTo>
                <a:lnTo>
                  <a:pt x="3210575" y="98951"/>
                </a:lnTo>
                <a:cubicBezTo>
                  <a:pt x="3179907" y="148187"/>
                  <a:pt x="3151820" y="200042"/>
                  <a:pt x="3126424" y="254103"/>
                </a:cubicBezTo>
                <a:lnTo>
                  <a:pt x="3066073" y="403544"/>
                </a:lnTo>
                <a:lnTo>
                  <a:pt x="3105353" y="327836"/>
                </a:lnTo>
                <a:cubicBezTo>
                  <a:pt x="3229135" y="127026"/>
                  <a:pt x="3411916" y="0"/>
                  <a:pt x="3615809" y="0"/>
                </a:cubicBezTo>
                <a:lnTo>
                  <a:pt x="3559340" y="109115"/>
                </a:lnTo>
                <a:lnTo>
                  <a:pt x="3631086" y="98951"/>
                </a:lnTo>
                <a:cubicBezTo>
                  <a:pt x="3600418" y="148187"/>
                  <a:pt x="3572331" y="200042"/>
                  <a:pt x="3546935" y="254103"/>
                </a:cubicBezTo>
                <a:lnTo>
                  <a:pt x="3486584" y="403544"/>
                </a:lnTo>
                <a:lnTo>
                  <a:pt x="3525864" y="327836"/>
                </a:lnTo>
                <a:cubicBezTo>
                  <a:pt x="3649646" y="127026"/>
                  <a:pt x="3832427" y="0"/>
                  <a:pt x="4036320" y="0"/>
                </a:cubicBezTo>
                <a:lnTo>
                  <a:pt x="3979851" y="109115"/>
                </a:lnTo>
                <a:lnTo>
                  <a:pt x="4051597" y="98951"/>
                </a:lnTo>
                <a:cubicBezTo>
                  <a:pt x="4020929" y="148187"/>
                  <a:pt x="3992842" y="200042"/>
                  <a:pt x="3967446" y="254103"/>
                </a:cubicBezTo>
                <a:lnTo>
                  <a:pt x="3907091" y="403553"/>
                </a:lnTo>
                <a:lnTo>
                  <a:pt x="3946376" y="327836"/>
                </a:lnTo>
                <a:cubicBezTo>
                  <a:pt x="4070158" y="127026"/>
                  <a:pt x="4252939" y="0"/>
                  <a:pt x="4456832" y="0"/>
                </a:cubicBezTo>
                <a:lnTo>
                  <a:pt x="4400363" y="109115"/>
                </a:lnTo>
                <a:lnTo>
                  <a:pt x="4472109" y="98951"/>
                </a:lnTo>
                <a:cubicBezTo>
                  <a:pt x="4349438" y="295892"/>
                  <a:pt x="4268056" y="534750"/>
                  <a:pt x="4235032" y="789094"/>
                </a:cubicBezTo>
                <a:lnTo>
                  <a:pt x="4223397" y="909041"/>
                </a:lnTo>
                <a:lnTo>
                  <a:pt x="3802885" y="909041"/>
                </a:lnTo>
                <a:lnTo>
                  <a:pt x="3784600" y="909041"/>
                </a:lnTo>
                <a:lnTo>
                  <a:pt x="3382374" y="909041"/>
                </a:lnTo>
                <a:lnTo>
                  <a:pt x="3364088" y="909041"/>
                </a:lnTo>
                <a:lnTo>
                  <a:pt x="2961863" y="909041"/>
                </a:lnTo>
                <a:lnTo>
                  <a:pt x="2943577" y="909041"/>
                </a:lnTo>
                <a:lnTo>
                  <a:pt x="2541352" y="909041"/>
                </a:lnTo>
                <a:lnTo>
                  <a:pt x="2523066" y="909041"/>
                </a:lnTo>
                <a:lnTo>
                  <a:pt x="2120841" y="909041"/>
                </a:lnTo>
                <a:lnTo>
                  <a:pt x="2102555" y="909041"/>
                </a:lnTo>
                <a:lnTo>
                  <a:pt x="1700330" y="909041"/>
                </a:lnTo>
                <a:lnTo>
                  <a:pt x="1682044" y="909041"/>
                </a:lnTo>
                <a:lnTo>
                  <a:pt x="1279819" y="909041"/>
                </a:lnTo>
                <a:lnTo>
                  <a:pt x="1261533" y="909041"/>
                </a:lnTo>
                <a:lnTo>
                  <a:pt x="859308" y="909041"/>
                </a:lnTo>
                <a:lnTo>
                  <a:pt x="841022" y="909041"/>
                </a:lnTo>
                <a:lnTo>
                  <a:pt x="438797" y="909041"/>
                </a:lnTo>
                <a:lnTo>
                  <a:pt x="420511" y="909041"/>
                </a:lnTo>
                <a:lnTo>
                  <a:pt x="0" y="909041"/>
                </a:lnTo>
                <a:lnTo>
                  <a:pt x="10872" y="757480"/>
                </a:lnTo>
                <a:cubicBezTo>
                  <a:pt x="73821" y="325187"/>
                  <a:pt x="346003" y="0"/>
                  <a:pt x="672232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625CF76D-8D48-E0BA-C473-D7C97757FB1E}"/>
              </a:ext>
            </a:extLst>
          </p:cNvPr>
          <p:cNvGrpSpPr/>
          <p:nvPr/>
        </p:nvGrpSpPr>
        <p:grpSpPr>
          <a:xfrm>
            <a:off x="6577734" y="5655800"/>
            <a:ext cx="2669784" cy="785865"/>
            <a:chOff x="6586360" y="4598525"/>
            <a:chExt cx="3056947" cy="785865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B9161DB-4FFD-9D22-6EC3-5DAEC52E3711}"/>
                </a:ext>
              </a:extLst>
            </p:cNvPr>
            <p:cNvSpPr/>
            <p:nvPr/>
          </p:nvSpPr>
          <p:spPr bwMode="auto">
            <a:xfrm>
              <a:off x="6715405" y="4598525"/>
              <a:ext cx="2877006" cy="512814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33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C544108-447A-7A0D-5544-653BBAECD4E5}"/>
                </a:ext>
              </a:extLst>
            </p:cNvPr>
            <p:cNvSpPr/>
            <p:nvPr/>
          </p:nvSpPr>
          <p:spPr bwMode="auto">
            <a:xfrm>
              <a:off x="6586360" y="4730141"/>
              <a:ext cx="3052844" cy="654249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66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91F922E-6A5A-79B7-B3A5-007FEFDCF747}"/>
                </a:ext>
              </a:extLst>
            </p:cNvPr>
            <p:cNvSpPr/>
            <p:nvPr/>
          </p:nvSpPr>
          <p:spPr bwMode="auto">
            <a:xfrm>
              <a:off x="6766300" y="4871575"/>
              <a:ext cx="2877007" cy="512814"/>
            </a:xfrm>
            <a:custGeom>
              <a:avLst/>
              <a:gdLst>
                <a:gd name="connsiteX0" fmla="*/ 672232 w 4472109"/>
                <a:gd name="connsiteY0" fmla="*/ 0 h 909041"/>
                <a:gd name="connsiteX1" fmla="*/ 615763 w 4472109"/>
                <a:gd name="connsiteY1" fmla="*/ 109115 h 909041"/>
                <a:gd name="connsiteX2" fmla="*/ 687509 w 4472109"/>
                <a:gd name="connsiteY2" fmla="*/ 98951 h 909041"/>
                <a:gd name="connsiteX3" fmla="*/ 603358 w 4472109"/>
                <a:gd name="connsiteY3" fmla="*/ 254103 h 909041"/>
                <a:gd name="connsiteX4" fmla="*/ 543006 w 4472109"/>
                <a:gd name="connsiteY4" fmla="*/ 403544 h 909041"/>
                <a:gd name="connsiteX5" fmla="*/ 582287 w 4472109"/>
                <a:gd name="connsiteY5" fmla="*/ 327836 h 909041"/>
                <a:gd name="connsiteX6" fmla="*/ 1092743 w 4472109"/>
                <a:gd name="connsiteY6" fmla="*/ 0 h 909041"/>
                <a:gd name="connsiteX7" fmla="*/ 1036274 w 4472109"/>
                <a:gd name="connsiteY7" fmla="*/ 109115 h 909041"/>
                <a:gd name="connsiteX8" fmla="*/ 1108020 w 4472109"/>
                <a:gd name="connsiteY8" fmla="*/ 98951 h 909041"/>
                <a:gd name="connsiteX9" fmla="*/ 1023869 w 4472109"/>
                <a:gd name="connsiteY9" fmla="*/ 254103 h 909041"/>
                <a:gd name="connsiteX10" fmla="*/ 963518 w 4472109"/>
                <a:gd name="connsiteY10" fmla="*/ 403544 h 909041"/>
                <a:gd name="connsiteX11" fmla="*/ 1002798 w 4472109"/>
                <a:gd name="connsiteY11" fmla="*/ 327836 h 909041"/>
                <a:gd name="connsiteX12" fmla="*/ 1513254 w 4472109"/>
                <a:gd name="connsiteY12" fmla="*/ 0 h 909041"/>
                <a:gd name="connsiteX13" fmla="*/ 1456785 w 4472109"/>
                <a:gd name="connsiteY13" fmla="*/ 109115 h 909041"/>
                <a:gd name="connsiteX14" fmla="*/ 1528531 w 4472109"/>
                <a:gd name="connsiteY14" fmla="*/ 98951 h 909041"/>
                <a:gd name="connsiteX15" fmla="*/ 1444380 w 4472109"/>
                <a:gd name="connsiteY15" fmla="*/ 254103 h 909041"/>
                <a:gd name="connsiteX16" fmla="*/ 1384029 w 4472109"/>
                <a:gd name="connsiteY16" fmla="*/ 403544 h 909041"/>
                <a:gd name="connsiteX17" fmla="*/ 1423309 w 4472109"/>
                <a:gd name="connsiteY17" fmla="*/ 327836 h 909041"/>
                <a:gd name="connsiteX18" fmla="*/ 1933765 w 4472109"/>
                <a:gd name="connsiteY18" fmla="*/ 0 h 909041"/>
                <a:gd name="connsiteX19" fmla="*/ 1877296 w 4472109"/>
                <a:gd name="connsiteY19" fmla="*/ 109115 h 909041"/>
                <a:gd name="connsiteX20" fmla="*/ 1949042 w 4472109"/>
                <a:gd name="connsiteY20" fmla="*/ 98951 h 909041"/>
                <a:gd name="connsiteX21" fmla="*/ 1864891 w 4472109"/>
                <a:gd name="connsiteY21" fmla="*/ 254103 h 909041"/>
                <a:gd name="connsiteX22" fmla="*/ 1804540 w 4472109"/>
                <a:gd name="connsiteY22" fmla="*/ 403544 h 909041"/>
                <a:gd name="connsiteX23" fmla="*/ 1843820 w 4472109"/>
                <a:gd name="connsiteY23" fmla="*/ 327836 h 909041"/>
                <a:gd name="connsiteX24" fmla="*/ 2354276 w 4472109"/>
                <a:gd name="connsiteY24" fmla="*/ 0 h 909041"/>
                <a:gd name="connsiteX25" fmla="*/ 2297807 w 4472109"/>
                <a:gd name="connsiteY25" fmla="*/ 109115 h 909041"/>
                <a:gd name="connsiteX26" fmla="*/ 2369553 w 4472109"/>
                <a:gd name="connsiteY26" fmla="*/ 98951 h 909041"/>
                <a:gd name="connsiteX27" fmla="*/ 2285402 w 4472109"/>
                <a:gd name="connsiteY27" fmla="*/ 254103 h 909041"/>
                <a:gd name="connsiteX28" fmla="*/ 2225051 w 4472109"/>
                <a:gd name="connsiteY28" fmla="*/ 403544 h 909041"/>
                <a:gd name="connsiteX29" fmla="*/ 2264331 w 4472109"/>
                <a:gd name="connsiteY29" fmla="*/ 327836 h 909041"/>
                <a:gd name="connsiteX30" fmla="*/ 2774787 w 4472109"/>
                <a:gd name="connsiteY30" fmla="*/ 0 h 909041"/>
                <a:gd name="connsiteX31" fmla="*/ 2718318 w 4472109"/>
                <a:gd name="connsiteY31" fmla="*/ 109115 h 909041"/>
                <a:gd name="connsiteX32" fmla="*/ 2790064 w 4472109"/>
                <a:gd name="connsiteY32" fmla="*/ 98951 h 909041"/>
                <a:gd name="connsiteX33" fmla="*/ 2705913 w 4472109"/>
                <a:gd name="connsiteY33" fmla="*/ 254103 h 909041"/>
                <a:gd name="connsiteX34" fmla="*/ 2645562 w 4472109"/>
                <a:gd name="connsiteY34" fmla="*/ 403544 h 909041"/>
                <a:gd name="connsiteX35" fmla="*/ 2684842 w 4472109"/>
                <a:gd name="connsiteY35" fmla="*/ 327836 h 909041"/>
                <a:gd name="connsiteX36" fmla="*/ 3195298 w 4472109"/>
                <a:gd name="connsiteY36" fmla="*/ 0 h 909041"/>
                <a:gd name="connsiteX37" fmla="*/ 3138829 w 4472109"/>
                <a:gd name="connsiteY37" fmla="*/ 109115 h 909041"/>
                <a:gd name="connsiteX38" fmla="*/ 3210575 w 4472109"/>
                <a:gd name="connsiteY38" fmla="*/ 98951 h 909041"/>
                <a:gd name="connsiteX39" fmla="*/ 3126424 w 4472109"/>
                <a:gd name="connsiteY39" fmla="*/ 254103 h 909041"/>
                <a:gd name="connsiteX40" fmla="*/ 3066073 w 4472109"/>
                <a:gd name="connsiteY40" fmla="*/ 403544 h 909041"/>
                <a:gd name="connsiteX41" fmla="*/ 3105353 w 4472109"/>
                <a:gd name="connsiteY41" fmla="*/ 327836 h 909041"/>
                <a:gd name="connsiteX42" fmla="*/ 3615809 w 4472109"/>
                <a:gd name="connsiteY42" fmla="*/ 0 h 909041"/>
                <a:gd name="connsiteX43" fmla="*/ 3559340 w 4472109"/>
                <a:gd name="connsiteY43" fmla="*/ 109115 h 909041"/>
                <a:gd name="connsiteX44" fmla="*/ 3631086 w 4472109"/>
                <a:gd name="connsiteY44" fmla="*/ 98951 h 909041"/>
                <a:gd name="connsiteX45" fmla="*/ 3546935 w 4472109"/>
                <a:gd name="connsiteY45" fmla="*/ 254103 h 909041"/>
                <a:gd name="connsiteX46" fmla="*/ 3486584 w 4472109"/>
                <a:gd name="connsiteY46" fmla="*/ 403544 h 909041"/>
                <a:gd name="connsiteX47" fmla="*/ 3525864 w 4472109"/>
                <a:gd name="connsiteY47" fmla="*/ 327836 h 909041"/>
                <a:gd name="connsiteX48" fmla="*/ 4036320 w 4472109"/>
                <a:gd name="connsiteY48" fmla="*/ 0 h 909041"/>
                <a:gd name="connsiteX49" fmla="*/ 3979851 w 4472109"/>
                <a:gd name="connsiteY49" fmla="*/ 109115 h 909041"/>
                <a:gd name="connsiteX50" fmla="*/ 4051597 w 4472109"/>
                <a:gd name="connsiteY50" fmla="*/ 98951 h 909041"/>
                <a:gd name="connsiteX51" fmla="*/ 3967446 w 4472109"/>
                <a:gd name="connsiteY51" fmla="*/ 254103 h 909041"/>
                <a:gd name="connsiteX52" fmla="*/ 3907091 w 4472109"/>
                <a:gd name="connsiteY52" fmla="*/ 403553 h 909041"/>
                <a:gd name="connsiteX53" fmla="*/ 3946376 w 4472109"/>
                <a:gd name="connsiteY53" fmla="*/ 327836 h 909041"/>
                <a:gd name="connsiteX54" fmla="*/ 4456832 w 4472109"/>
                <a:gd name="connsiteY54" fmla="*/ 0 h 909041"/>
                <a:gd name="connsiteX55" fmla="*/ 4400363 w 4472109"/>
                <a:gd name="connsiteY55" fmla="*/ 109115 h 909041"/>
                <a:gd name="connsiteX56" fmla="*/ 4472109 w 4472109"/>
                <a:gd name="connsiteY56" fmla="*/ 98951 h 909041"/>
                <a:gd name="connsiteX57" fmla="*/ 4235032 w 4472109"/>
                <a:gd name="connsiteY57" fmla="*/ 789094 h 909041"/>
                <a:gd name="connsiteX58" fmla="*/ 4223397 w 4472109"/>
                <a:gd name="connsiteY58" fmla="*/ 909041 h 909041"/>
                <a:gd name="connsiteX59" fmla="*/ 3802885 w 4472109"/>
                <a:gd name="connsiteY59" fmla="*/ 909041 h 909041"/>
                <a:gd name="connsiteX60" fmla="*/ 3784600 w 4472109"/>
                <a:gd name="connsiteY60" fmla="*/ 909041 h 909041"/>
                <a:gd name="connsiteX61" fmla="*/ 3382374 w 4472109"/>
                <a:gd name="connsiteY61" fmla="*/ 909041 h 909041"/>
                <a:gd name="connsiteX62" fmla="*/ 3364088 w 4472109"/>
                <a:gd name="connsiteY62" fmla="*/ 909041 h 909041"/>
                <a:gd name="connsiteX63" fmla="*/ 2961863 w 4472109"/>
                <a:gd name="connsiteY63" fmla="*/ 909041 h 909041"/>
                <a:gd name="connsiteX64" fmla="*/ 2943577 w 4472109"/>
                <a:gd name="connsiteY64" fmla="*/ 909041 h 909041"/>
                <a:gd name="connsiteX65" fmla="*/ 2541352 w 4472109"/>
                <a:gd name="connsiteY65" fmla="*/ 909041 h 909041"/>
                <a:gd name="connsiteX66" fmla="*/ 2523066 w 4472109"/>
                <a:gd name="connsiteY66" fmla="*/ 909041 h 909041"/>
                <a:gd name="connsiteX67" fmla="*/ 2120841 w 4472109"/>
                <a:gd name="connsiteY67" fmla="*/ 909041 h 909041"/>
                <a:gd name="connsiteX68" fmla="*/ 2102555 w 4472109"/>
                <a:gd name="connsiteY68" fmla="*/ 909041 h 909041"/>
                <a:gd name="connsiteX69" fmla="*/ 1700330 w 4472109"/>
                <a:gd name="connsiteY69" fmla="*/ 909041 h 909041"/>
                <a:gd name="connsiteX70" fmla="*/ 1682044 w 4472109"/>
                <a:gd name="connsiteY70" fmla="*/ 909041 h 909041"/>
                <a:gd name="connsiteX71" fmla="*/ 1279819 w 4472109"/>
                <a:gd name="connsiteY71" fmla="*/ 909041 h 909041"/>
                <a:gd name="connsiteX72" fmla="*/ 1261533 w 4472109"/>
                <a:gd name="connsiteY72" fmla="*/ 909041 h 909041"/>
                <a:gd name="connsiteX73" fmla="*/ 859308 w 4472109"/>
                <a:gd name="connsiteY73" fmla="*/ 909041 h 909041"/>
                <a:gd name="connsiteX74" fmla="*/ 841022 w 4472109"/>
                <a:gd name="connsiteY74" fmla="*/ 909041 h 909041"/>
                <a:gd name="connsiteX75" fmla="*/ 438797 w 4472109"/>
                <a:gd name="connsiteY75" fmla="*/ 909041 h 909041"/>
                <a:gd name="connsiteX76" fmla="*/ 420511 w 4472109"/>
                <a:gd name="connsiteY76" fmla="*/ 909041 h 909041"/>
                <a:gd name="connsiteX77" fmla="*/ 0 w 4472109"/>
                <a:gd name="connsiteY77" fmla="*/ 909041 h 909041"/>
                <a:gd name="connsiteX78" fmla="*/ 10872 w 4472109"/>
                <a:gd name="connsiteY78" fmla="*/ 757480 h 909041"/>
                <a:gd name="connsiteX79" fmla="*/ 672232 w 4472109"/>
                <a:gd name="connsiteY79" fmla="*/ 0 h 909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472109" h="909041">
                  <a:moveTo>
                    <a:pt x="672232" y="0"/>
                  </a:moveTo>
                  <a:lnTo>
                    <a:pt x="615763" y="109115"/>
                  </a:lnTo>
                  <a:lnTo>
                    <a:pt x="687509" y="98951"/>
                  </a:lnTo>
                  <a:cubicBezTo>
                    <a:pt x="656841" y="148187"/>
                    <a:pt x="628754" y="200042"/>
                    <a:pt x="603358" y="254103"/>
                  </a:cubicBezTo>
                  <a:lnTo>
                    <a:pt x="543006" y="403544"/>
                  </a:lnTo>
                  <a:lnTo>
                    <a:pt x="582287" y="327836"/>
                  </a:lnTo>
                  <a:cubicBezTo>
                    <a:pt x="706069" y="127026"/>
                    <a:pt x="888850" y="0"/>
                    <a:pt x="1092743" y="0"/>
                  </a:cubicBezTo>
                  <a:lnTo>
                    <a:pt x="1036274" y="109115"/>
                  </a:lnTo>
                  <a:lnTo>
                    <a:pt x="1108020" y="98951"/>
                  </a:lnTo>
                  <a:cubicBezTo>
                    <a:pt x="1077352" y="148187"/>
                    <a:pt x="1049265" y="200042"/>
                    <a:pt x="1023869" y="254103"/>
                  </a:cubicBezTo>
                  <a:lnTo>
                    <a:pt x="963518" y="403544"/>
                  </a:lnTo>
                  <a:lnTo>
                    <a:pt x="1002798" y="327836"/>
                  </a:lnTo>
                  <a:cubicBezTo>
                    <a:pt x="1126580" y="127026"/>
                    <a:pt x="1309361" y="0"/>
                    <a:pt x="1513254" y="0"/>
                  </a:cubicBezTo>
                  <a:lnTo>
                    <a:pt x="1456785" y="109115"/>
                  </a:lnTo>
                  <a:lnTo>
                    <a:pt x="1528531" y="98951"/>
                  </a:lnTo>
                  <a:cubicBezTo>
                    <a:pt x="1497863" y="148187"/>
                    <a:pt x="1469776" y="200042"/>
                    <a:pt x="1444380" y="254103"/>
                  </a:cubicBezTo>
                  <a:lnTo>
                    <a:pt x="1384029" y="403544"/>
                  </a:lnTo>
                  <a:lnTo>
                    <a:pt x="1423309" y="327836"/>
                  </a:lnTo>
                  <a:cubicBezTo>
                    <a:pt x="1547091" y="127026"/>
                    <a:pt x="1729872" y="0"/>
                    <a:pt x="1933765" y="0"/>
                  </a:cubicBezTo>
                  <a:lnTo>
                    <a:pt x="1877296" y="109115"/>
                  </a:lnTo>
                  <a:lnTo>
                    <a:pt x="1949042" y="98951"/>
                  </a:lnTo>
                  <a:cubicBezTo>
                    <a:pt x="1918374" y="148187"/>
                    <a:pt x="1890287" y="200042"/>
                    <a:pt x="1864891" y="254103"/>
                  </a:cubicBezTo>
                  <a:lnTo>
                    <a:pt x="1804540" y="403544"/>
                  </a:lnTo>
                  <a:lnTo>
                    <a:pt x="1843820" y="327836"/>
                  </a:lnTo>
                  <a:cubicBezTo>
                    <a:pt x="1967602" y="127026"/>
                    <a:pt x="2150383" y="0"/>
                    <a:pt x="2354276" y="0"/>
                  </a:cubicBezTo>
                  <a:lnTo>
                    <a:pt x="2297807" y="109115"/>
                  </a:lnTo>
                  <a:lnTo>
                    <a:pt x="2369553" y="98951"/>
                  </a:lnTo>
                  <a:cubicBezTo>
                    <a:pt x="2338885" y="148187"/>
                    <a:pt x="2310798" y="200042"/>
                    <a:pt x="2285402" y="254103"/>
                  </a:cubicBezTo>
                  <a:lnTo>
                    <a:pt x="2225051" y="403544"/>
                  </a:lnTo>
                  <a:lnTo>
                    <a:pt x="2264331" y="327836"/>
                  </a:lnTo>
                  <a:cubicBezTo>
                    <a:pt x="2388113" y="127026"/>
                    <a:pt x="2570894" y="0"/>
                    <a:pt x="2774787" y="0"/>
                  </a:cubicBezTo>
                  <a:lnTo>
                    <a:pt x="2718318" y="109115"/>
                  </a:lnTo>
                  <a:lnTo>
                    <a:pt x="2790064" y="98951"/>
                  </a:lnTo>
                  <a:cubicBezTo>
                    <a:pt x="2759396" y="148187"/>
                    <a:pt x="2731309" y="200042"/>
                    <a:pt x="2705913" y="254103"/>
                  </a:cubicBezTo>
                  <a:lnTo>
                    <a:pt x="2645562" y="403544"/>
                  </a:lnTo>
                  <a:lnTo>
                    <a:pt x="2684842" y="327836"/>
                  </a:lnTo>
                  <a:cubicBezTo>
                    <a:pt x="2808624" y="127026"/>
                    <a:pt x="2991405" y="0"/>
                    <a:pt x="3195298" y="0"/>
                  </a:cubicBezTo>
                  <a:lnTo>
                    <a:pt x="3138829" y="109115"/>
                  </a:lnTo>
                  <a:lnTo>
                    <a:pt x="3210575" y="98951"/>
                  </a:lnTo>
                  <a:cubicBezTo>
                    <a:pt x="3179907" y="148187"/>
                    <a:pt x="3151820" y="200042"/>
                    <a:pt x="3126424" y="254103"/>
                  </a:cubicBezTo>
                  <a:lnTo>
                    <a:pt x="3066073" y="403544"/>
                  </a:lnTo>
                  <a:lnTo>
                    <a:pt x="3105353" y="327836"/>
                  </a:lnTo>
                  <a:cubicBezTo>
                    <a:pt x="3229135" y="127026"/>
                    <a:pt x="3411916" y="0"/>
                    <a:pt x="3615809" y="0"/>
                  </a:cubicBezTo>
                  <a:lnTo>
                    <a:pt x="3559340" y="109115"/>
                  </a:lnTo>
                  <a:lnTo>
                    <a:pt x="3631086" y="98951"/>
                  </a:lnTo>
                  <a:cubicBezTo>
                    <a:pt x="3600418" y="148187"/>
                    <a:pt x="3572331" y="200042"/>
                    <a:pt x="3546935" y="254103"/>
                  </a:cubicBezTo>
                  <a:lnTo>
                    <a:pt x="3486584" y="403544"/>
                  </a:lnTo>
                  <a:lnTo>
                    <a:pt x="3525864" y="327836"/>
                  </a:lnTo>
                  <a:cubicBezTo>
                    <a:pt x="3649646" y="127026"/>
                    <a:pt x="3832427" y="0"/>
                    <a:pt x="4036320" y="0"/>
                  </a:cubicBezTo>
                  <a:lnTo>
                    <a:pt x="3979851" y="109115"/>
                  </a:lnTo>
                  <a:lnTo>
                    <a:pt x="4051597" y="98951"/>
                  </a:lnTo>
                  <a:cubicBezTo>
                    <a:pt x="4020929" y="148187"/>
                    <a:pt x="3992842" y="200042"/>
                    <a:pt x="3967446" y="254103"/>
                  </a:cubicBezTo>
                  <a:lnTo>
                    <a:pt x="3907091" y="403553"/>
                  </a:lnTo>
                  <a:lnTo>
                    <a:pt x="3946376" y="327836"/>
                  </a:lnTo>
                  <a:cubicBezTo>
                    <a:pt x="4070158" y="127026"/>
                    <a:pt x="4252939" y="0"/>
                    <a:pt x="4456832" y="0"/>
                  </a:cubicBezTo>
                  <a:lnTo>
                    <a:pt x="4400363" y="109115"/>
                  </a:lnTo>
                  <a:lnTo>
                    <a:pt x="4472109" y="98951"/>
                  </a:lnTo>
                  <a:cubicBezTo>
                    <a:pt x="4349438" y="295892"/>
                    <a:pt x="4268056" y="534750"/>
                    <a:pt x="4235032" y="789094"/>
                  </a:cubicBezTo>
                  <a:lnTo>
                    <a:pt x="4223397" y="909041"/>
                  </a:lnTo>
                  <a:lnTo>
                    <a:pt x="3802885" y="909041"/>
                  </a:lnTo>
                  <a:lnTo>
                    <a:pt x="3784600" y="909041"/>
                  </a:lnTo>
                  <a:lnTo>
                    <a:pt x="3382374" y="909041"/>
                  </a:lnTo>
                  <a:lnTo>
                    <a:pt x="3364088" y="909041"/>
                  </a:lnTo>
                  <a:lnTo>
                    <a:pt x="2961863" y="909041"/>
                  </a:lnTo>
                  <a:lnTo>
                    <a:pt x="2943577" y="909041"/>
                  </a:lnTo>
                  <a:lnTo>
                    <a:pt x="2541352" y="909041"/>
                  </a:lnTo>
                  <a:lnTo>
                    <a:pt x="2523066" y="909041"/>
                  </a:lnTo>
                  <a:lnTo>
                    <a:pt x="2120841" y="909041"/>
                  </a:lnTo>
                  <a:lnTo>
                    <a:pt x="2102555" y="909041"/>
                  </a:lnTo>
                  <a:lnTo>
                    <a:pt x="1700330" y="909041"/>
                  </a:lnTo>
                  <a:lnTo>
                    <a:pt x="1682044" y="909041"/>
                  </a:lnTo>
                  <a:lnTo>
                    <a:pt x="1279819" y="909041"/>
                  </a:lnTo>
                  <a:lnTo>
                    <a:pt x="1261533" y="909041"/>
                  </a:lnTo>
                  <a:lnTo>
                    <a:pt x="859308" y="909041"/>
                  </a:lnTo>
                  <a:lnTo>
                    <a:pt x="841022" y="909041"/>
                  </a:lnTo>
                  <a:lnTo>
                    <a:pt x="438797" y="909041"/>
                  </a:lnTo>
                  <a:lnTo>
                    <a:pt x="420511" y="909041"/>
                  </a:lnTo>
                  <a:lnTo>
                    <a:pt x="0" y="909041"/>
                  </a:lnTo>
                  <a:lnTo>
                    <a:pt x="10872" y="757480"/>
                  </a:lnTo>
                  <a:cubicBezTo>
                    <a:pt x="73821" y="325187"/>
                    <a:pt x="346003" y="0"/>
                    <a:pt x="672232" y="0"/>
                  </a:cubicBezTo>
                  <a:close/>
                </a:path>
              </a:pathLst>
            </a:custGeom>
            <a:solidFill>
              <a:srgbClr val="00CC00"/>
            </a:solidFill>
            <a:ln w="222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544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DE5B-65F4-B023-19F0-5DAD77089A7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草むら図形の使い方サンプル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84990A8-A9A9-5D21-4B08-491C68503951}"/>
              </a:ext>
            </a:extLst>
          </p:cNvPr>
          <p:cNvSpPr txBox="1"/>
          <p:nvPr/>
        </p:nvSpPr>
        <p:spPr>
          <a:xfrm>
            <a:off x="704528" y="764704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イラストの素材に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ACE0C7-4233-A31E-39F0-3F3723D3BA48}"/>
              </a:ext>
            </a:extLst>
          </p:cNvPr>
          <p:cNvSpPr txBox="1"/>
          <p:nvPr/>
        </p:nvSpPr>
        <p:spPr>
          <a:xfrm>
            <a:off x="704528" y="452390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飾りに</a:t>
            </a: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4497A868-2322-6F25-5F8F-AAFF65B3E090}"/>
              </a:ext>
            </a:extLst>
          </p:cNvPr>
          <p:cNvSpPr/>
          <p:nvPr/>
        </p:nvSpPr>
        <p:spPr bwMode="auto">
          <a:xfrm>
            <a:off x="704528" y="5175668"/>
            <a:ext cx="8519535" cy="202244"/>
          </a:xfrm>
          <a:custGeom>
            <a:avLst/>
            <a:gdLst>
              <a:gd name="connsiteX0" fmla="*/ 7443053 w 8972872"/>
              <a:gd name="connsiteY0" fmla="*/ 0 h 202244"/>
              <a:gd name="connsiteX1" fmla="*/ 7413934 w 8972872"/>
              <a:gd name="connsiteY1" fmla="*/ 172683 h 202244"/>
              <a:gd name="connsiteX2" fmla="*/ 7415683 w 8972872"/>
              <a:gd name="connsiteY2" fmla="*/ 176504 h 202244"/>
              <a:gd name="connsiteX3" fmla="*/ 7424262 w 8972872"/>
              <a:gd name="connsiteY3" fmla="*/ 127194 h 202244"/>
              <a:gd name="connsiteX4" fmla="*/ 7582127 w 8972872"/>
              <a:gd name="connsiteY4" fmla="*/ 0 h 202244"/>
              <a:gd name="connsiteX5" fmla="*/ 7553008 w 8972872"/>
              <a:gd name="connsiteY5" fmla="*/ 172683 h 202244"/>
              <a:gd name="connsiteX6" fmla="*/ 7554758 w 8972872"/>
              <a:gd name="connsiteY6" fmla="*/ 176504 h 202244"/>
              <a:gd name="connsiteX7" fmla="*/ 7563336 w 8972872"/>
              <a:gd name="connsiteY7" fmla="*/ 127194 h 202244"/>
              <a:gd name="connsiteX8" fmla="*/ 7721201 w 8972872"/>
              <a:gd name="connsiteY8" fmla="*/ 0 h 202244"/>
              <a:gd name="connsiteX9" fmla="*/ 7692082 w 8972872"/>
              <a:gd name="connsiteY9" fmla="*/ 172683 h 202244"/>
              <a:gd name="connsiteX10" fmla="*/ 7693832 w 8972872"/>
              <a:gd name="connsiteY10" fmla="*/ 176504 h 202244"/>
              <a:gd name="connsiteX11" fmla="*/ 7702410 w 8972872"/>
              <a:gd name="connsiteY11" fmla="*/ 127194 h 202244"/>
              <a:gd name="connsiteX12" fmla="*/ 7860275 w 8972872"/>
              <a:gd name="connsiteY12" fmla="*/ 0 h 202244"/>
              <a:gd name="connsiteX13" fmla="*/ 7831156 w 8972872"/>
              <a:gd name="connsiteY13" fmla="*/ 172683 h 202244"/>
              <a:gd name="connsiteX14" fmla="*/ 7832906 w 8972872"/>
              <a:gd name="connsiteY14" fmla="*/ 176504 h 202244"/>
              <a:gd name="connsiteX15" fmla="*/ 7841484 w 8972872"/>
              <a:gd name="connsiteY15" fmla="*/ 127194 h 202244"/>
              <a:gd name="connsiteX16" fmla="*/ 7999349 w 8972872"/>
              <a:gd name="connsiteY16" fmla="*/ 0 h 202244"/>
              <a:gd name="connsiteX17" fmla="*/ 7970230 w 8972872"/>
              <a:gd name="connsiteY17" fmla="*/ 172683 h 202244"/>
              <a:gd name="connsiteX18" fmla="*/ 7971980 w 8972872"/>
              <a:gd name="connsiteY18" fmla="*/ 176504 h 202244"/>
              <a:gd name="connsiteX19" fmla="*/ 7980558 w 8972872"/>
              <a:gd name="connsiteY19" fmla="*/ 127194 h 202244"/>
              <a:gd name="connsiteX20" fmla="*/ 8138424 w 8972872"/>
              <a:gd name="connsiteY20" fmla="*/ 0 h 202244"/>
              <a:gd name="connsiteX21" fmla="*/ 8109305 w 8972872"/>
              <a:gd name="connsiteY21" fmla="*/ 172683 h 202244"/>
              <a:gd name="connsiteX22" fmla="*/ 8111054 w 8972872"/>
              <a:gd name="connsiteY22" fmla="*/ 176504 h 202244"/>
              <a:gd name="connsiteX23" fmla="*/ 8119633 w 8972872"/>
              <a:gd name="connsiteY23" fmla="*/ 127194 h 202244"/>
              <a:gd name="connsiteX24" fmla="*/ 8277498 w 8972872"/>
              <a:gd name="connsiteY24" fmla="*/ 0 h 202244"/>
              <a:gd name="connsiteX25" fmla="*/ 8248379 w 8972872"/>
              <a:gd name="connsiteY25" fmla="*/ 172683 h 202244"/>
              <a:gd name="connsiteX26" fmla="*/ 8250129 w 8972872"/>
              <a:gd name="connsiteY26" fmla="*/ 176504 h 202244"/>
              <a:gd name="connsiteX27" fmla="*/ 8258707 w 8972872"/>
              <a:gd name="connsiteY27" fmla="*/ 127194 h 202244"/>
              <a:gd name="connsiteX28" fmla="*/ 8416572 w 8972872"/>
              <a:gd name="connsiteY28" fmla="*/ 0 h 202244"/>
              <a:gd name="connsiteX29" fmla="*/ 8387453 w 8972872"/>
              <a:gd name="connsiteY29" fmla="*/ 172683 h 202244"/>
              <a:gd name="connsiteX30" fmla="*/ 8389203 w 8972872"/>
              <a:gd name="connsiteY30" fmla="*/ 176504 h 202244"/>
              <a:gd name="connsiteX31" fmla="*/ 8397781 w 8972872"/>
              <a:gd name="connsiteY31" fmla="*/ 127194 h 202244"/>
              <a:gd name="connsiteX32" fmla="*/ 8555646 w 8972872"/>
              <a:gd name="connsiteY32" fmla="*/ 0 h 202244"/>
              <a:gd name="connsiteX33" fmla="*/ 8526528 w 8972872"/>
              <a:gd name="connsiteY33" fmla="*/ 172683 h 202244"/>
              <a:gd name="connsiteX34" fmla="*/ 8528277 w 8972872"/>
              <a:gd name="connsiteY34" fmla="*/ 176504 h 202244"/>
              <a:gd name="connsiteX35" fmla="*/ 8536856 w 8972872"/>
              <a:gd name="connsiteY35" fmla="*/ 127194 h 202244"/>
              <a:gd name="connsiteX36" fmla="*/ 8694721 w 8972872"/>
              <a:gd name="connsiteY36" fmla="*/ 0 h 202244"/>
              <a:gd name="connsiteX37" fmla="*/ 8665602 w 8972872"/>
              <a:gd name="connsiteY37" fmla="*/ 172683 h 202244"/>
              <a:gd name="connsiteX38" fmla="*/ 8667351 w 8972872"/>
              <a:gd name="connsiteY38" fmla="*/ 176504 h 202244"/>
              <a:gd name="connsiteX39" fmla="*/ 8675930 w 8972872"/>
              <a:gd name="connsiteY39" fmla="*/ 127194 h 202244"/>
              <a:gd name="connsiteX40" fmla="*/ 8833795 w 8972872"/>
              <a:gd name="connsiteY40" fmla="*/ 0 h 202244"/>
              <a:gd name="connsiteX41" fmla="*/ 8804676 w 8972872"/>
              <a:gd name="connsiteY41" fmla="*/ 172683 h 202244"/>
              <a:gd name="connsiteX42" fmla="*/ 8806428 w 8972872"/>
              <a:gd name="connsiteY42" fmla="*/ 176508 h 202244"/>
              <a:gd name="connsiteX43" fmla="*/ 8815007 w 8972872"/>
              <a:gd name="connsiteY43" fmla="*/ 127194 h 202244"/>
              <a:gd name="connsiteX44" fmla="*/ 8972872 w 8972872"/>
              <a:gd name="connsiteY44" fmla="*/ 0 h 202244"/>
              <a:gd name="connsiteX45" fmla="*/ 8943753 w 8972872"/>
              <a:gd name="connsiteY45" fmla="*/ 172683 h 202244"/>
              <a:gd name="connsiteX46" fmla="*/ 8957294 w 8972872"/>
              <a:gd name="connsiteY46" fmla="*/ 202244 h 202244"/>
              <a:gd name="connsiteX47" fmla="*/ 8818217 w 8972872"/>
              <a:gd name="connsiteY47" fmla="*/ 202244 h 202244"/>
              <a:gd name="connsiteX48" fmla="*/ 8808700 w 8972872"/>
              <a:gd name="connsiteY48" fmla="*/ 202244 h 202244"/>
              <a:gd name="connsiteX49" fmla="*/ 8679143 w 8972872"/>
              <a:gd name="connsiteY49" fmla="*/ 202244 h 202244"/>
              <a:gd name="connsiteX50" fmla="*/ 8669622 w 8972872"/>
              <a:gd name="connsiteY50" fmla="*/ 202244 h 202244"/>
              <a:gd name="connsiteX51" fmla="*/ 8540069 w 8972872"/>
              <a:gd name="connsiteY51" fmla="*/ 202244 h 202244"/>
              <a:gd name="connsiteX52" fmla="*/ 8530548 w 8972872"/>
              <a:gd name="connsiteY52" fmla="*/ 202244 h 202244"/>
              <a:gd name="connsiteX53" fmla="*/ 8400995 w 8972872"/>
              <a:gd name="connsiteY53" fmla="*/ 202244 h 202244"/>
              <a:gd name="connsiteX54" fmla="*/ 8391474 w 8972872"/>
              <a:gd name="connsiteY54" fmla="*/ 202244 h 202244"/>
              <a:gd name="connsiteX55" fmla="*/ 8261920 w 8972872"/>
              <a:gd name="connsiteY55" fmla="*/ 202244 h 202244"/>
              <a:gd name="connsiteX56" fmla="*/ 8252400 w 8972872"/>
              <a:gd name="connsiteY56" fmla="*/ 202244 h 202244"/>
              <a:gd name="connsiteX57" fmla="*/ 8122846 w 8972872"/>
              <a:gd name="connsiteY57" fmla="*/ 202244 h 202244"/>
              <a:gd name="connsiteX58" fmla="*/ 8113325 w 8972872"/>
              <a:gd name="connsiteY58" fmla="*/ 202244 h 202244"/>
              <a:gd name="connsiteX59" fmla="*/ 7983772 w 8972872"/>
              <a:gd name="connsiteY59" fmla="*/ 202244 h 202244"/>
              <a:gd name="connsiteX60" fmla="*/ 7974251 w 8972872"/>
              <a:gd name="connsiteY60" fmla="*/ 202244 h 202244"/>
              <a:gd name="connsiteX61" fmla="*/ 7844698 w 8972872"/>
              <a:gd name="connsiteY61" fmla="*/ 202244 h 202244"/>
              <a:gd name="connsiteX62" fmla="*/ 7835177 w 8972872"/>
              <a:gd name="connsiteY62" fmla="*/ 202244 h 202244"/>
              <a:gd name="connsiteX63" fmla="*/ 7705623 w 8972872"/>
              <a:gd name="connsiteY63" fmla="*/ 202244 h 202244"/>
              <a:gd name="connsiteX64" fmla="*/ 7696103 w 8972872"/>
              <a:gd name="connsiteY64" fmla="*/ 202244 h 202244"/>
              <a:gd name="connsiteX65" fmla="*/ 7566549 w 8972872"/>
              <a:gd name="connsiteY65" fmla="*/ 202244 h 202244"/>
              <a:gd name="connsiteX66" fmla="*/ 7557029 w 8972872"/>
              <a:gd name="connsiteY66" fmla="*/ 202244 h 202244"/>
              <a:gd name="connsiteX67" fmla="*/ 7427475 w 8972872"/>
              <a:gd name="connsiteY67" fmla="*/ 202244 h 202244"/>
              <a:gd name="connsiteX68" fmla="*/ 7417954 w 8972872"/>
              <a:gd name="connsiteY68" fmla="*/ 202244 h 202244"/>
              <a:gd name="connsiteX69" fmla="*/ 7278880 w 8972872"/>
              <a:gd name="connsiteY69" fmla="*/ 202244 h 202244"/>
              <a:gd name="connsiteX70" fmla="*/ 7275434 w 8972872"/>
              <a:gd name="connsiteY70" fmla="*/ 183262 h 202244"/>
              <a:gd name="connsiteX71" fmla="*/ 7443053 w 8972872"/>
              <a:gd name="connsiteY71" fmla="*/ 0 h 202244"/>
              <a:gd name="connsiteX72" fmla="*/ 5624207 w 8972872"/>
              <a:gd name="connsiteY72" fmla="*/ 0 h 202244"/>
              <a:gd name="connsiteX73" fmla="*/ 5595088 w 8972872"/>
              <a:gd name="connsiteY73" fmla="*/ 172683 h 202244"/>
              <a:gd name="connsiteX74" fmla="*/ 5596837 w 8972872"/>
              <a:gd name="connsiteY74" fmla="*/ 176504 h 202244"/>
              <a:gd name="connsiteX75" fmla="*/ 5605416 w 8972872"/>
              <a:gd name="connsiteY75" fmla="*/ 127194 h 202244"/>
              <a:gd name="connsiteX76" fmla="*/ 5763281 w 8972872"/>
              <a:gd name="connsiteY76" fmla="*/ 0 h 202244"/>
              <a:gd name="connsiteX77" fmla="*/ 5734162 w 8972872"/>
              <a:gd name="connsiteY77" fmla="*/ 172683 h 202244"/>
              <a:gd name="connsiteX78" fmla="*/ 5735912 w 8972872"/>
              <a:gd name="connsiteY78" fmla="*/ 176504 h 202244"/>
              <a:gd name="connsiteX79" fmla="*/ 5744490 w 8972872"/>
              <a:gd name="connsiteY79" fmla="*/ 127194 h 202244"/>
              <a:gd name="connsiteX80" fmla="*/ 5902355 w 8972872"/>
              <a:gd name="connsiteY80" fmla="*/ 0 h 202244"/>
              <a:gd name="connsiteX81" fmla="*/ 5873236 w 8972872"/>
              <a:gd name="connsiteY81" fmla="*/ 172683 h 202244"/>
              <a:gd name="connsiteX82" fmla="*/ 5874986 w 8972872"/>
              <a:gd name="connsiteY82" fmla="*/ 176504 h 202244"/>
              <a:gd name="connsiteX83" fmla="*/ 5883564 w 8972872"/>
              <a:gd name="connsiteY83" fmla="*/ 127194 h 202244"/>
              <a:gd name="connsiteX84" fmla="*/ 6041429 w 8972872"/>
              <a:gd name="connsiteY84" fmla="*/ 0 h 202244"/>
              <a:gd name="connsiteX85" fmla="*/ 6012310 w 8972872"/>
              <a:gd name="connsiteY85" fmla="*/ 172683 h 202244"/>
              <a:gd name="connsiteX86" fmla="*/ 6014060 w 8972872"/>
              <a:gd name="connsiteY86" fmla="*/ 176504 h 202244"/>
              <a:gd name="connsiteX87" fmla="*/ 6022638 w 8972872"/>
              <a:gd name="connsiteY87" fmla="*/ 127194 h 202244"/>
              <a:gd name="connsiteX88" fmla="*/ 6180504 w 8972872"/>
              <a:gd name="connsiteY88" fmla="*/ 0 h 202244"/>
              <a:gd name="connsiteX89" fmla="*/ 6151385 w 8972872"/>
              <a:gd name="connsiteY89" fmla="*/ 172683 h 202244"/>
              <a:gd name="connsiteX90" fmla="*/ 6153134 w 8972872"/>
              <a:gd name="connsiteY90" fmla="*/ 176504 h 202244"/>
              <a:gd name="connsiteX91" fmla="*/ 6161713 w 8972872"/>
              <a:gd name="connsiteY91" fmla="*/ 127194 h 202244"/>
              <a:gd name="connsiteX92" fmla="*/ 6319578 w 8972872"/>
              <a:gd name="connsiteY92" fmla="*/ 0 h 202244"/>
              <a:gd name="connsiteX93" fmla="*/ 6290459 w 8972872"/>
              <a:gd name="connsiteY93" fmla="*/ 172683 h 202244"/>
              <a:gd name="connsiteX94" fmla="*/ 6292209 w 8972872"/>
              <a:gd name="connsiteY94" fmla="*/ 176504 h 202244"/>
              <a:gd name="connsiteX95" fmla="*/ 6300787 w 8972872"/>
              <a:gd name="connsiteY95" fmla="*/ 127194 h 202244"/>
              <a:gd name="connsiteX96" fmla="*/ 6458652 w 8972872"/>
              <a:gd name="connsiteY96" fmla="*/ 0 h 202244"/>
              <a:gd name="connsiteX97" fmla="*/ 6429533 w 8972872"/>
              <a:gd name="connsiteY97" fmla="*/ 172683 h 202244"/>
              <a:gd name="connsiteX98" fmla="*/ 6431283 w 8972872"/>
              <a:gd name="connsiteY98" fmla="*/ 176504 h 202244"/>
              <a:gd name="connsiteX99" fmla="*/ 6439861 w 8972872"/>
              <a:gd name="connsiteY99" fmla="*/ 127194 h 202244"/>
              <a:gd name="connsiteX100" fmla="*/ 6597726 w 8972872"/>
              <a:gd name="connsiteY100" fmla="*/ 0 h 202244"/>
              <a:gd name="connsiteX101" fmla="*/ 6568607 w 8972872"/>
              <a:gd name="connsiteY101" fmla="*/ 172683 h 202244"/>
              <a:gd name="connsiteX102" fmla="*/ 6570357 w 8972872"/>
              <a:gd name="connsiteY102" fmla="*/ 176504 h 202244"/>
              <a:gd name="connsiteX103" fmla="*/ 6578935 w 8972872"/>
              <a:gd name="connsiteY103" fmla="*/ 127194 h 202244"/>
              <a:gd name="connsiteX104" fmla="*/ 6736801 w 8972872"/>
              <a:gd name="connsiteY104" fmla="*/ 0 h 202244"/>
              <a:gd name="connsiteX105" fmla="*/ 6707682 w 8972872"/>
              <a:gd name="connsiteY105" fmla="*/ 172683 h 202244"/>
              <a:gd name="connsiteX106" fmla="*/ 6709431 w 8972872"/>
              <a:gd name="connsiteY106" fmla="*/ 176504 h 202244"/>
              <a:gd name="connsiteX107" fmla="*/ 6718010 w 8972872"/>
              <a:gd name="connsiteY107" fmla="*/ 127194 h 202244"/>
              <a:gd name="connsiteX108" fmla="*/ 6875875 w 8972872"/>
              <a:gd name="connsiteY108" fmla="*/ 0 h 202244"/>
              <a:gd name="connsiteX109" fmla="*/ 6846756 w 8972872"/>
              <a:gd name="connsiteY109" fmla="*/ 172683 h 202244"/>
              <a:gd name="connsiteX110" fmla="*/ 6848506 w 8972872"/>
              <a:gd name="connsiteY110" fmla="*/ 176504 h 202244"/>
              <a:gd name="connsiteX111" fmla="*/ 6857084 w 8972872"/>
              <a:gd name="connsiteY111" fmla="*/ 127194 h 202244"/>
              <a:gd name="connsiteX112" fmla="*/ 7014949 w 8972872"/>
              <a:gd name="connsiteY112" fmla="*/ 0 h 202244"/>
              <a:gd name="connsiteX113" fmla="*/ 6985830 w 8972872"/>
              <a:gd name="connsiteY113" fmla="*/ 172683 h 202244"/>
              <a:gd name="connsiteX114" fmla="*/ 6987583 w 8972872"/>
              <a:gd name="connsiteY114" fmla="*/ 176508 h 202244"/>
              <a:gd name="connsiteX115" fmla="*/ 6996162 w 8972872"/>
              <a:gd name="connsiteY115" fmla="*/ 127194 h 202244"/>
              <a:gd name="connsiteX116" fmla="*/ 7154026 w 8972872"/>
              <a:gd name="connsiteY116" fmla="*/ 0 h 202244"/>
              <a:gd name="connsiteX117" fmla="*/ 7124907 w 8972872"/>
              <a:gd name="connsiteY117" fmla="*/ 172683 h 202244"/>
              <a:gd name="connsiteX118" fmla="*/ 7138449 w 8972872"/>
              <a:gd name="connsiteY118" fmla="*/ 202244 h 202244"/>
              <a:gd name="connsiteX119" fmla="*/ 6999372 w 8972872"/>
              <a:gd name="connsiteY119" fmla="*/ 202244 h 202244"/>
              <a:gd name="connsiteX120" fmla="*/ 6989854 w 8972872"/>
              <a:gd name="connsiteY120" fmla="*/ 202244 h 202244"/>
              <a:gd name="connsiteX121" fmla="*/ 6860297 w 8972872"/>
              <a:gd name="connsiteY121" fmla="*/ 202244 h 202244"/>
              <a:gd name="connsiteX122" fmla="*/ 6850777 w 8972872"/>
              <a:gd name="connsiteY122" fmla="*/ 202244 h 202244"/>
              <a:gd name="connsiteX123" fmla="*/ 6721223 w 8972872"/>
              <a:gd name="connsiteY123" fmla="*/ 202244 h 202244"/>
              <a:gd name="connsiteX124" fmla="*/ 6711702 w 8972872"/>
              <a:gd name="connsiteY124" fmla="*/ 202244 h 202244"/>
              <a:gd name="connsiteX125" fmla="*/ 6582149 w 8972872"/>
              <a:gd name="connsiteY125" fmla="*/ 202244 h 202244"/>
              <a:gd name="connsiteX126" fmla="*/ 6572628 w 8972872"/>
              <a:gd name="connsiteY126" fmla="*/ 202244 h 202244"/>
              <a:gd name="connsiteX127" fmla="*/ 6443075 w 8972872"/>
              <a:gd name="connsiteY127" fmla="*/ 202244 h 202244"/>
              <a:gd name="connsiteX128" fmla="*/ 6433554 w 8972872"/>
              <a:gd name="connsiteY128" fmla="*/ 202244 h 202244"/>
              <a:gd name="connsiteX129" fmla="*/ 6304000 w 8972872"/>
              <a:gd name="connsiteY129" fmla="*/ 202244 h 202244"/>
              <a:gd name="connsiteX130" fmla="*/ 6294480 w 8972872"/>
              <a:gd name="connsiteY130" fmla="*/ 202244 h 202244"/>
              <a:gd name="connsiteX131" fmla="*/ 6164926 w 8972872"/>
              <a:gd name="connsiteY131" fmla="*/ 202244 h 202244"/>
              <a:gd name="connsiteX132" fmla="*/ 6155405 w 8972872"/>
              <a:gd name="connsiteY132" fmla="*/ 202244 h 202244"/>
              <a:gd name="connsiteX133" fmla="*/ 6025852 w 8972872"/>
              <a:gd name="connsiteY133" fmla="*/ 202244 h 202244"/>
              <a:gd name="connsiteX134" fmla="*/ 6016331 w 8972872"/>
              <a:gd name="connsiteY134" fmla="*/ 202244 h 202244"/>
              <a:gd name="connsiteX135" fmla="*/ 5886777 w 8972872"/>
              <a:gd name="connsiteY135" fmla="*/ 202244 h 202244"/>
              <a:gd name="connsiteX136" fmla="*/ 5877257 w 8972872"/>
              <a:gd name="connsiteY136" fmla="*/ 202244 h 202244"/>
              <a:gd name="connsiteX137" fmla="*/ 5747703 w 8972872"/>
              <a:gd name="connsiteY137" fmla="*/ 202244 h 202244"/>
              <a:gd name="connsiteX138" fmla="*/ 5738183 w 8972872"/>
              <a:gd name="connsiteY138" fmla="*/ 202244 h 202244"/>
              <a:gd name="connsiteX139" fmla="*/ 5608629 w 8972872"/>
              <a:gd name="connsiteY139" fmla="*/ 202244 h 202244"/>
              <a:gd name="connsiteX140" fmla="*/ 5599108 w 8972872"/>
              <a:gd name="connsiteY140" fmla="*/ 202244 h 202244"/>
              <a:gd name="connsiteX141" fmla="*/ 5460034 w 8972872"/>
              <a:gd name="connsiteY141" fmla="*/ 202244 h 202244"/>
              <a:gd name="connsiteX142" fmla="*/ 5456588 w 8972872"/>
              <a:gd name="connsiteY142" fmla="*/ 183262 h 202244"/>
              <a:gd name="connsiteX143" fmla="*/ 5624207 w 8972872"/>
              <a:gd name="connsiteY143" fmla="*/ 0 h 202244"/>
              <a:gd name="connsiteX144" fmla="*/ 3805360 w 8972872"/>
              <a:gd name="connsiteY144" fmla="*/ 0 h 202244"/>
              <a:gd name="connsiteX145" fmla="*/ 3776241 w 8972872"/>
              <a:gd name="connsiteY145" fmla="*/ 172683 h 202244"/>
              <a:gd name="connsiteX146" fmla="*/ 3777990 w 8972872"/>
              <a:gd name="connsiteY146" fmla="*/ 176504 h 202244"/>
              <a:gd name="connsiteX147" fmla="*/ 3786569 w 8972872"/>
              <a:gd name="connsiteY147" fmla="*/ 127194 h 202244"/>
              <a:gd name="connsiteX148" fmla="*/ 3944434 w 8972872"/>
              <a:gd name="connsiteY148" fmla="*/ 0 h 202244"/>
              <a:gd name="connsiteX149" fmla="*/ 3915315 w 8972872"/>
              <a:gd name="connsiteY149" fmla="*/ 172683 h 202244"/>
              <a:gd name="connsiteX150" fmla="*/ 3917065 w 8972872"/>
              <a:gd name="connsiteY150" fmla="*/ 176504 h 202244"/>
              <a:gd name="connsiteX151" fmla="*/ 3925643 w 8972872"/>
              <a:gd name="connsiteY151" fmla="*/ 127194 h 202244"/>
              <a:gd name="connsiteX152" fmla="*/ 4083508 w 8972872"/>
              <a:gd name="connsiteY152" fmla="*/ 0 h 202244"/>
              <a:gd name="connsiteX153" fmla="*/ 4054389 w 8972872"/>
              <a:gd name="connsiteY153" fmla="*/ 172683 h 202244"/>
              <a:gd name="connsiteX154" fmla="*/ 4056139 w 8972872"/>
              <a:gd name="connsiteY154" fmla="*/ 176504 h 202244"/>
              <a:gd name="connsiteX155" fmla="*/ 4064717 w 8972872"/>
              <a:gd name="connsiteY155" fmla="*/ 127194 h 202244"/>
              <a:gd name="connsiteX156" fmla="*/ 4222582 w 8972872"/>
              <a:gd name="connsiteY156" fmla="*/ 0 h 202244"/>
              <a:gd name="connsiteX157" fmla="*/ 4193463 w 8972872"/>
              <a:gd name="connsiteY157" fmla="*/ 172683 h 202244"/>
              <a:gd name="connsiteX158" fmla="*/ 4195213 w 8972872"/>
              <a:gd name="connsiteY158" fmla="*/ 176504 h 202244"/>
              <a:gd name="connsiteX159" fmla="*/ 4203791 w 8972872"/>
              <a:gd name="connsiteY159" fmla="*/ 127194 h 202244"/>
              <a:gd name="connsiteX160" fmla="*/ 4361657 w 8972872"/>
              <a:gd name="connsiteY160" fmla="*/ 0 h 202244"/>
              <a:gd name="connsiteX161" fmla="*/ 4332538 w 8972872"/>
              <a:gd name="connsiteY161" fmla="*/ 172683 h 202244"/>
              <a:gd name="connsiteX162" fmla="*/ 4334287 w 8972872"/>
              <a:gd name="connsiteY162" fmla="*/ 176504 h 202244"/>
              <a:gd name="connsiteX163" fmla="*/ 4342866 w 8972872"/>
              <a:gd name="connsiteY163" fmla="*/ 127194 h 202244"/>
              <a:gd name="connsiteX164" fmla="*/ 4500731 w 8972872"/>
              <a:gd name="connsiteY164" fmla="*/ 0 h 202244"/>
              <a:gd name="connsiteX165" fmla="*/ 4471612 w 8972872"/>
              <a:gd name="connsiteY165" fmla="*/ 172683 h 202244"/>
              <a:gd name="connsiteX166" fmla="*/ 4473362 w 8972872"/>
              <a:gd name="connsiteY166" fmla="*/ 176504 h 202244"/>
              <a:gd name="connsiteX167" fmla="*/ 4481940 w 8972872"/>
              <a:gd name="connsiteY167" fmla="*/ 127194 h 202244"/>
              <a:gd name="connsiteX168" fmla="*/ 4639805 w 8972872"/>
              <a:gd name="connsiteY168" fmla="*/ 0 h 202244"/>
              <a:gd name="connsiteX169" fmla="*/ 4610686 w 8972872"/>
              <a:gd name="connsiteY169" fmla="*/ 172683 h 202244"/>
              <a:gd name="connsiteX170" fmla="*/ 4612436 w 8972872"/>
              <a:gd name="connsiteY170" fmla="*/ 176504 h 202244"/>
              <a:gd name="connsiteX171" fmla="*/ 4621014 w 8972872"/>
              <a:gd name="connsiteY171" fmla="*/ 127194 h 202244"/>
              <a:gd name="connsiteX172" fmla="*/ 4778879 w 8972872"/>
              <a:gd name="connsiteY172" fmla="*/ 0 h 202244"/>
              <a:gd name="connsiteX173" fmla="*/ 4749760 w 8972872"/>
              <a:gd name="connsiteY173" fmla="*/ 172683 h 202244"/>
              <a:gd name="connsiteX174" fmla="*/ 4751510 w 8972872"/>
              <a:gd name="connsiteY174" fmla="*/ 176504 h 202244"/>
              <a:gd name="connsiteX175" fmla="*/ 4760088 w 8972872"/>
              <a:gd name="connsiteY175" fmla="*/ 127194 h 202244"/>
              <a:gd name="connsiteX176" fmla="*/ 4917954 w 8972872"/>
              <a:gd name="connsiteY176" fmla="*/ 0 h 202244"/>
              <a:gd name="connsiteX177" fmla="*/ 4888835 w 8972872"/>
              <a:gd name="connsiteY177" fmla="*/ 172683 h 202244"/>
              <a:gd name="connsiteX178" fmla="*/ 4890584 w 8972872"/>
              <a:gd name="connsiteY178" fmla="*/ 176504 h 202244"/>
              <a:gd name="connsiteX179" fmla="*/ 4899163 w 8972872"/>
              <a:gd name="connsiteY179" fmla="*/ 127194 h 202244"/>
              <a:gd name="connsiteX180" fmla="*/ 5057028 w 8972872"/>
              <a:gd name="connsiteY180" fmla="*/ 0 h 202244"/>
              <a:gd name="connsiteX181" fmla="*/ 5027909 w 8972872"/>
              <a:gd name="connsiteY181" fmla="*/ 172683 h 202244"/>
              <a:gd name="connsiteX182" fmla="*/ 5029659 w 8972872"/>
              <a:gd name="connsiteY182" fmla="*/ 176504 h 202244"/>
              <a:gd name="connsiteX183" fmla="*/ 5038237 w 8972872"/>
              <a:gd name="connsiteY183" fmla="*/ 127194 h 202244"/>
              <a:gd name="connsiteX184" fmla="*/ 5196102 w 8972872"/>
              <a:gd name="connsiteY184" fmla="*/ 0 h 202244"/>
              <a:gd name="connsiteX185" fmla="*/ 5166983 w 8972872"/>
              <a:gd name="connsiteY185" fmla="*/ 172683 h 202244"/>
              <a:gd name="connsiteX186" fmla="*/ 5168736 w 8972872"/>
              <a:gd name="connsiteY186" fmla="*/ 176508 h 202244"/>
              <a:gd name="connsiteX187" fmla="*/ 5177315 w 8972872"/>
              <a:gd name="connsiteY187" fmla="*/ 127194 h 202244"/>
              <a:gd name="connsiteX188" fmla="*/ 5335179 w 8972872"/>
              <a:gd name="connsiteY188" fmla="*/ 0 h 202244"/>
              <a:gd name="connsiteX189" fmla="*/ 5306060 w 8972872"/>
              <a:gd name="connsiteY189" fmla="*/ 172683 h 202244"/>
              <a:gd name="connsiteX190" fmla="*/ 5319602 w 8972872"/>
              <a:gd name="connsiteY190" fmla="*/ 202244 h 202244"/>
              <a:gd name="connsiteX191" fmla="*/ 5180525 w 8972872"/>
              <a:gd name="connsiteY191" fmla="*/ 202244 h 202244"/>
              <a:gd name="connsiteX192" fmla="*/ 5171007 w 8972872"/>
              <a:gd name="connsiteY192" fmla="*/ 202244 h 202244"/>
              <a:gd name="connsiteX193" fmla="*/ 5041450 w 8972872"/>
              <a:gd name="connsiteY193" fmla="*/ 202244 h 202244"/>
              <a:gd name="connsiteX194" fmla="*/ 5031930 w 8972872"/>
              <a:gd name="connsiteY194" fmla="*/ 202244 h 202244"/>
              <a:gd name="connsiteX195" fmla="*/ 4902376 w 8972872"/>
              <a:gd name="connsiteY195" fmla="*/ 202244 h 202244"/>
              <a:gd name="connsiteX196" fmla="*/ 4892855 w 8972872"/>
              <a:gd name="connsiteY196" fmla="*/ 202244 h 202244"/>
              <a:gd name="connsiteX197" fmla="*/ 4763302 w 8972872"/>
              <a:gd name="connsiteY197" fmla="*/ 202244 h 202244"/>
              <a:gd name="connsiteX198" fmla="*/ 4753781 w 8972872"/>
              <a:gd name="connsiteY198" fmla="*/ 202244 h 202244"/>
              <a:gd name="connsiteX199" fmla="*/ 4624228 w 8972872"/>
              <a:gd name="connsiteY199" fmla="*/ 202244 h 202244"/>
              <a:gd name="connsiteX200" fmla="*/ 4614707 w 8972872"/>
              <a:gd name="connsiteY200" fmla="*/ 202244 h 202244"/>
              <a:gd name="connsiteX201" fmla="*/ 4485153 w 8972872"/>
              <a:gd name="connsiteY201" fmla="*/ 202244 h 202244"/>
              <a:gd name="connsiteX202" fmla="*/ 4475633 w 8972872"/>
              <a:gd name="connsiteY202" fmla="*/ 202244 h 202244"/>
              <a:gd name="connsiteX203" fmla="*/ 4346079 w 8972872"/>
              <a:gd name="connsiteY203" fmla="*/ 202244 h 202244"/>
              <a:gd name="connsiteX204" fmla="*/ 4336558 w 8972872"/>
              <a:gd name="connsiteY204" fmla="*/ 202244 h 202244"/>
              <a:gd name="connsiteX205" fmla="*/ 4207005 w 8972872"/>
              <a:gd name="connsiteY205" fmla="*/ 202244 h 202244"/>
              <a:gd name="connsiteX206" fmla="*/ 4197484 w 8972872"/>
              <a:gd name="connsiteY206" fmla="*/ 202244 h 202244"/>
              <a:gd name="connsiteX207" fmla="*/ 4067930 w 8972872"/>
              <a:gd name="connsiteY207" fmla="*/ 202244 h 202244"/>
              <a:gd name="connsiteX208" fmla="*/ 4058410 w 8972872"/>
              <a:gd name="connsiteY208" fmla="*/ 202244 h 202244"/>
              <a:gd name="connsiteX209" fmla="*/ 3928856 w 8972872"/>
              <a:gd name="connsiteY209" fmla="*/ 202244 h 202244"/>
              <a:gd name="connsiteX210" fmla="*/ 3919336 w 8972872"/>
              <a:gd name="connsiteY210" fmla="*/ 202244 h 202244"/>
              <a:gd name="connsiteX211" fmla="*/ 3789782 w 8972872"/>
              <a:gd name="connsiteY211" fmla="*/ 202244 h 202244"/>
              <a:gd name="connsiteX212" fmla="*/ 3780261 w 8972872"/>
              <a:gd name="connsiteY212" fmla="*/ 202244 h 202244"/>
              <a:gd name="connsiteX213" fmla="*/ 3641187 w 8972872"/>
              <a:gd name="connsiteY213" fmla="*/ 202244 h 202244"/>
              <a:gd name="connsiteX214" fmla="*/ 3637741 w 8972872"/>
              <a:gd name="connsiteY214" fmla="*/ 183262 h 202244"/>
              <a:gd name="connsiteX215" fmla="*/ 3805360 w 8972872"/>
              <a:gd name="connsiteY215" fmla="*/ 0 h 202244"/>
              <a:gd name="connsiteX216" fmla="*/ 1986514 w 8972872"/>
              <a:gd name="connsiteY216" fmla="*/ 0 h 202244"/>
              <a:gd name="connsiteX217" fmla="*/ 1957395 w 8972872"/>
              <a:gd name="connsiteY217" fmla="*/ 172683 h 202244"/>
              <a:gd name="connsiteX218" fmla="*/ 1959144 w 8972872"/>
              <a:gd name="connsiteY218" fmla="*/ 176504 h 202244"/>
              <a:gd name="connsiteX219" fmla="*/ 1967723 w 8972872"/>
              <a:gd name="connsiteY219" fmla="*/ 127194 h 202244"/>
              <a:gd name="connsiteX220" fmla="*/ 2125588 w 8972872"/>
              <a:gd name="connsiteY220" fmla="*/ 0 h 202244"/>
              <a:gd name="connsiteX221" fmla="*/ 2096469 w 8972872"/>
              <a:gd name="connsiteY221" fmla="*/ 172683 h 202244"/>
              <a:gd name="connsiteX222" fmla="*/ 2098219 w 8972872"/>
              <a:gd name="connsiteY222" fmla="*/ 176504 h 202244"/>
              <a:gd name="connsiteX223" fmla="*/ 2106797 w 8972872"/>
              <a:gd name="connsiteY223" fmla="*/ 127194 h 202244"/>
              <a:gd name="connsiteX224" fmla="*/ 2264662 w 8972872"/>
              <a:gd name="connsiteY224" fmla="*/ 0 h 202244"/>
              <a:gd name="connsiteX225" fmla="*/ 2235543 w 8972872"/>
              <a:gd name="connsiteY225" fmla="*/ 172683 h 202244"/>
              <a:gd name="connsiteX226" fmla="*/ 2237293 w 8972872"/>
              <a:gd name="connsiteY226" fmla="*/ 176504 h 202244"/>
              <a:gd name="connsiteX227" fmla="*/ 2245871 w 8972872"/>
              <a:gd name="connsiteY227" fmla="*/ 127194 h 202244"/>
              <a:gd name="connsiteX228" fmla="*/ 2403736 w 8972872"/>
              <a:gd name="connsiteY228" fmla="*/ 0 h 202244"/>
              <a:gd name="connsiteX229" fmla="*/ 2374617 w 8972872"/>
              <a:gd name="connsiteY229" fmla="*/ 172683 h 202244"/>
              <a:gd name="connsiteX230" fmla="*/ 2376367 w 8972872"/>
              <a:gd name="connsiteY230" fmla="*/ 176504 h 202244"/>
              <a:gd name="connsiteX231" fmla="*/ 2384945 w 8972872"/>
              <a:gd name="connsiteY231" fmla="*/ 127194 h 202244"/>
              <a:gd name="connsiteX232" fmla="*/ 2542811 w 8972872"/>
              <a:gd name="connsiteY232" fmla="*/ 0 h 202244"/>
              <a:gd name="connsiteX233" fmla="*/ 2513692 w 8972872"/>
              <a:gd name="connsiteY233" fmla="*/ 172683 h 202244"/>
              <a:gd name="connsiteX234" fmla="*/ 2515441 w 8972872"/>
              <a:gd name="connsiteY234" fmla="*/ 176504 h 202244"/>
              <a:gd name="connsiteX235" fmla="*/ 2524020 w 8972872"/>
              <a:gd name="connsiteY235" fmla="*/ 127194 h 202244"/>
              <a:gd name="connsiteX236" fmla="*/ 2681885 w 8972872"/>
              <a:gd name="connsiteY236" fmla="*/ 0 h 202244"/>
              <a:gd name="connsiteX237" fmla="*/ 2652766 w 8972872"/>
              <a:gd name="connsiteY237" fmla="*/ 172683 h 202244"/>
              <a:gd name="connsiteX238" fmla="*/ 2654516 w 8972872"/>
              <a:gd name="connsiteY238" fmla="*/ 176504 h 202244"/>
              <a:gd name="connsiteX239" fmla="*/ 2663094 w 8972872"/>
              <a:gd name="connsiteY239" fmla="*/ 127194 h 202244"/>
              <a:gd name="connsiteX240" fmla="*/ 2820959 w 8972872"/>
              <a:gd name="connsiteY240" fmla="*/ 0 h 202244"/>
              <a:gd name="connsiteX241" fmla="*/ 2791840 w 8972872"/>
              <a:gd name="connsiteY241" fmla="*/ 172683 h 202244"/>
              <a:gd name="connsiteX242" fmla="*/ 2793590 w 8972872"/>
              <a:gd name="connsiteY242" fmla="*/ 176504 h 202244"/>
              <a:gd name="connsiteX243" fmla="*/ 2802169 w 8972872"/>
              <a:gd name="connsiteY243" fmla="*/ 127194 h 202244"/>
              <a:gd name="connsiteX244" fmla="*/ 2960034 w 8972872"/>
              <a:gd name="connsiteY244" fmla="*/ 0 h 202244"/>
              <a:gd name="connsiteX245" fmla="*/ 2930914 w 8972872"/>
              <a:gd name="connsiteY245" fmla="*/ 172683 h 202244"/>
              <a:gd name="connsiteX246" fmla="*/ 2932664 w 8972872"/>
              <a:gd name="connsiteY246" fmla="*/ 176504 h 202244"/>
              <a:gd name="connsiteX247" fmla="*/ 2941243 w 8972872"/>
              <a:gd name="connsiteY247" fmla="*/ 127194 h 202244"/>
              <a:gd name="connsiteX248" fmla="*/ 3099108 w 8972872"/>
              <a:gd name="connsiteY248" fmla="*/ 0 h 202244"/>
              <a:gd name="connsiteX249" fmla="*/ 3069989 w 8972872"/>
              <a:gd name="connsiteY249" fmla="*/ 172683 h 202244"/>
              <a:gd name="connsiteX250" fmla="*/ 3071739 w 8972872"/>
              <a:gd name="connsiteY250" fmla="*/ 176504 h 202244"/>
              <a:gd name="connsiteX251" fmla="*/ 3080317 w 8972872"/>
              <a:gd name="connsiteY251" fmla="*/ 127194 h 202244"/>
              <a:gd name="connsiteX252" fmla="*/ 3238182 w 8972872"/>
              <a:gd name="connsiteY252" fmla="*/ 0 h 202244"/>
              <a:gd name="connsiteX253" fmla="*/ 3209063 w 8972872"/>
              <a:gd name="connsiteY253" fmla="*/ 172683 h 202244"/>
              <a:gd name="connsiteX254" fmla="*/ 3210813 w 8972872"/>
              <a:gd name="connsiteY254" fmla="*/ 176504 h 202244"/>
              <a:gd name="connsiteX255" fmla="*/ 3219391 w 8972872"/>
              <a:gd name="connsiteY255" fmla="*/ 127194 h 202244"/>
              <a:gd name="connsiteX256" fmla="*/ 3377256 w 8972872"/>
              <a:gd name="connsiteY256" fmla="*/ 0 h 202244"/>
              <a:gd name="connsiteX257" fmla="*/ 3348138 w 8972872"/>
              <a:gd name="connsiteY257" fmla="*/ 172683 h 202244"/>
              <a:gd name="connsiteX258" fmla="*/ 3349890 w 8972872"/>
              <a:gd name="connsiteY258" fmla="*/ 176508 h 202244"/>
              <a:gd name="connsiteX259" fmla="*/ 3358469 w 8972872"/>
              <a:gd name="connsiteY259" fmla="*/ 127194 h 202244"/>
              <a:gd name="connsiteX260" fmla="*/ 3516333 w 8972872"/>
              <a:gd name="connsiteY260" fmla="*/ 0 h 202244"/>
              <a:gd name="connsiteX261" fmla="*/ 3487215 w 8972872"/>
              <a:gd name="connsiteY261" fmla="*/ 172683 h 202244"/>
              <a:gd name="connsiteX262" fmla="*/ 3500756 w 8972872"/>
              <a:gd name="connsiteY262" fmla="*/ 202244 h 202244"/>
              <a:gd name="connsiteX263" fmla="*/ 3361679 w 8972872"/>
              <a:gd name="connsiteY263" fmla="*/ 202244 h 202244"/>
              <a:gd name="connsiteX264" fmla="*/ 3352161 w 8972872"/>
              <a:gd name="connsiteY264" fmla="*/ 202244 h 202244"/>
              <a:gd name="connsiteX265" fmla="*/ 3222604 w 8972872"/>
              <a:gd name="connsiteY265" fmla="*/ 202244 h 202244"/>
              <a:gd name="connsiteX266" fmla="*/ 3213084 w 8972872"/>
              <a:gd name="connsiteY266" fmla="*/ 202244 h 202244"/>
              <a:gd name="connsiteX267" fmla="*/ 3083530 w 8972872"/>
              <a:gd name="connsiteY267" fmla="*/ 202244 h 202244"/>
              <a:gd name="connsiteX268" fmla="*/ 3074010 w 8972872"/>
              <a:gd name="connsiteY268" fmla="*/ 202244 h 202244"/>
              <a:gd name="connsiteX269" fmla="*/ 2944456 w 8972872"/>
              <a:gd name="connsiteY269" fmla="*/ 202244 h 202244"/>
              <a:gd name="connsiteX270" fmla="*/ 2934935 w 8972872"/>
              <a:gd name="connsiteY270" fmla="*/ 202244 h 202244"/>
              <a:gd name="connsiteX271" fmla="*/ 2805382 w 8972872"/>
              <a:gd name="connsiteY271" fmla="*/ 202244 h 202244"/>
              <a:gd name="connsiteX272" fmla="*/ 2795861 w 8972872"/>
              <a:gd name="connsiteY272" fmla="*/ 202244 h 202244"/>
              <a:gd name="connsiteX273" fmla="*/ 2666307 w 8972872"/>
              <a:gd name="connsiteY273" fmla="*/ 202244 h 202244"/>
              <a:gd name="connsiteX274" fmla="*/ 2656787 w 8972872"/>
              <a:gd name="connsiteY274" fmla="*/ 202244 h 202244"/>
              <a:gd name="connsiteX275" fmla="*/ 2527233 w 8972872"/>
              <a:gd name="connsiteY275" fmla="*/ 202244 h 202244"/>
              <a:gd name="connsiteX276" fmla="*/ 2517713 w 8972872"/>
              <a:gd name="connsiteY276" fmla="*/ 202244 h 202244"/>
              <a:gd name="connsiteX277" fmla="*/ 2388159 w 8972872"/>
              <a:gd name="connsiteY277" fmla="*/ 202244 h 202244"/>
              <a:gd name="connsiteX278" fmla="*/ 2378639 w 8972872"/>
              <a:gd name="connsiteY278" fmla="*/ 202244 h 202244"/>
              <a:gd name="connsiteX279" fmla="*/ 2249084 w 8972872"/>
              <a:gd name="connsiteY279" fmla="*/ 202244 h 202244"/>
              <a:gd name="connsiteX280" fmla="*/ 2239564 w 8972872"/>
              <a:gd name="connsiteY280" fmla="*/ 202244 h 202244"/>
              <a:gd name="connsiteX281" fmla="*/ 2110010 w 8972872"/>
              <a:gd name="connsiteY281" fmla="*/ 202244 h 202244"/>
              <a:gd name="connsiteX282" fmla="*/ 2100490 w 8972872"/>
              <a:gd name="connsiteY282" fmla="*/ 202244 h 202244"/>
              <a:gd name="connsiteX283" fmla="*/ 1970936 w 8972872"/>
              <a:gd name="connsiteY283" fmla="*/ 202244 h 202244"/>
              <a:gd name="connsiteX284" fmla="*/ 1961416 w 8972872"/>
              <a:gd name="connsiteY284" fmla="*/ 202244 h 202244"/>
              <a:gd name="connsiteX285" fmla="*/ 1822341 w 8972872"/>
              <a:gd name="connsiteY285" fmla="*/ 202244 h 202244"/>
              <a:gd name="connsiteX286" fmla="*/ 1818894 w 8972872"/>
              <a:gd name="connsiteY286" fmla="*/ 183262 h 202244"/>
              <a:gd name="connsiteX287" fmla="*/ 1986514 w 8972872"/>
              <a:gd name="connsiteY287" fmla="*/ 0 h 202244"/>
              <a:gd name="connsiteX288" fmla="*/ 167667 w 8972872"/>
              <a:gd name="connsiteY288" fmla="*/ 0 h 202244"/>
              <a:gd name="connsiteX289" fmla="*/ 138548 w 8972872"/>
              <a:gd name="connsiteY289" fmla="*/ 172683 h 202244"/>
              <a:gd name="connsiteX290" fmla="*/ 140297 w 8972872"/>
              <a:gd name="connsiteY290" fmla="*/ 176504 h 202244"/>
              <a:gd name="connsiteX291" fmla="*/ 148876 w 8972872"/>
              <a:gd name="connsiteY291" fmla="*/ 127194 h 202244"/>
              <a:gd name="connsiteX292" fmla="*/ 306741 w 8972872"/>
              <a:gd name="connsiteY292" fmla="*/ 0 h 202244"/>
              <a:gd name="connsiteX293" fmla="*/ 277622 w 8972872"/>
              <a:gd name="connsiteY293" fmla="*/ 172683 h 202244"/>
              <a:gd name="connsiteX294" fmla="*/ 279372 w 8972872"/>
              <a:gd name="connsiteY294" fmla="*/ 176504 h 202244"/>
              <a:gd name="connsiteX295" fmla="*/ 287950 w 8972872"/>
              <a:gd name="connsiteY295" fmla="*/ 127194 h 202244"/>
              <a:gd name="connsiteX296" fmla="*/ 445815 w 8972872"/>
              <a:gd name="connsiteY296" fmla="*/ 0 h 202244"/>
              <a:gd name="connsiteX297" fmla="*/ 416696 w 8972872"/>
              <a:gd name="connsiteY297" fmla="*/ 172683 h 202244"/>
              <a:gd name="connsiteX298" fmla="*/ 418446 w 8972872"/>
              <a:gd name="connsiteY298" fmla="*/ 176504 h 202244"/>
              <a:gd name="connsiteX299" fmla="*/ 427024 w 8972872"/>
              <a:gd name="connsiteY299" fmla="*/ 127194 h 202244"/>
              <a:gd name="connsiteX300" fmla="*/ 584890 w 8972872"/>
              <a:gd name="connsiteY300" fmla="*/ 0 h 202244"/>
              <a:gd name="connsiteX301" fmla="*/ 555771 w 8972872"/>
              <a:gd name="connsiteY301" fmla="*/ 172683 h 202244"/>
              <a:gd name="connsiteX302" fmla="*/ 557520 w 8972872"/>
              <a:gd name="connsiteY302" fmla="*/ 176504 h 202244"/>
              <a:gd name="connsiteX303" fmla="*/ 566099 w 8972872"/>
              <a:gd name="connsiteY303" fmla="*/ 127194 h 202244"/>
              <a:gd name="connsiteX304" fmla="*/ 723964 w 8972872"/>
              <a:gd name="connsiteY304" fmla="*/ 0 h 202244"/>
              <a:gd name="connsiteX305" fmla="*/ 694845 w 8972872"/>
              <a:gd name="connsiteY305" fmla="*/ 172683 h 202244"/>
              <a:gd name="connsiteX306" fmla="*/ 696594 w 8972872"/>
              <a:gd name="connsiteY306" fmla="*/ 176504 h 202244"/>
              <a:gd name="connsiteX307" fmla="*/ 705173 w 8972872"/>
              <a:gd name="connsiteY307" fmla="*/ 127194 h 202244"/>
              <a:gd name="connsiteX308" fmla="*/ 863038 w 8972872"/>
              <a:gd name="connsiteY308" fmla="*/ 0 h 202244"/>
              <a:gd name="connsiteX309" fmla="*/ 833919 w 8972872"/>
              <a:gd name="connsiteY309" fmla="*/ 172683 h 202244"/>
              <a:gd name="connsiteX310" fmla="*/ 835669 w 8972872"/>
              <a:gd name="connsiteY310" fmla="*/ 176504 h 202244"/>
              <a:gd name="connsiteX311" fmla="*/ 844247 w 8972872"/>
              <a:gd name="connsiteY311" fmla="*/ 127194 h 202244"/>
              <a:gd name="connsiteX312" fmla="*/ 1002112 w 8972872"/>
              <a:gd name="connsiteY312" fmla="*/ 0 h 202244"/>
              <a:gd name="connsiteX313" fmla="*/ 972993 w 8972872"/>
              <a:gd name="connsiteY313" fmla="*/ 172683 h 202244"/>
              <a:gd name="connsiteX314" fmla="*/ 974743 w 8972872"/>
              <a:gd name="connsiteY314" fmla="*/ 176504 h 202244"/>
              <a:gd name="connsiteX315" fmla="*/ 983322 w 8972872"/>
              <a:gd name="connsiteY315" fmla="*/ 127194 h 202244"/>
              <a:gd name="connsiteX316" fmla="*/ 1141187 w 8972872"/>
              <a:gd name="connsiteY316" fmla="*/ 0 h 202244"/>
              <a:gd name="connsiteX317" fmla="*/ 1112068 w 8972872"/>
              <a:gd name="connsiteY317" fmla="*/ 172683 h 202244"/>
              <a:gd name="connsiteX318" fmla="*/ 1113817 w 8972872"/>
              <a:gd name="connsiteY318" fmla="*/ 176504 h 202244"/>
              <a:gd name="connsiteX319" fmla="*/ 1122396 w 8972872"/>
              <a:gd name="connsiteY319" fmla="*/ 127194 h 202244"/>
              <a:gd name="connsiteX320" fmla="*/ 1280261 w 8972872"/>
              <a:gd name="connsiteY320" fmla="*/ 0 h 202244"/>
              <a:gd name="connsiteX321" fmla="*/ 1251142 w 8972872"/>
              <a:gd name="connsiteY321" fmla="*/ 172683 h 202244"/>
              <a:gd name="connsiteX322" fmla="*/ 1252892 w 8972872"/>
              <a:gd name="connsiteY322" fmla="*/ 176504 h 202244"/>
              <a:gd name="connsiteX323" fmla="*/ 1261470 w 8972872"/>
              <a:gd name="connsiteY323" fmla="*/ 127194 h 202244"/>
              <a:gd name="connsiteX324" fmla="*/ 1419335 w 8972872"/>
              <a:gd name="connsiteY324" fmla="*/ 0 h 202244"/>
              <a:gd name="connsiteX325" fmla="*/ 1390216 w 8972872"/>
              <a:gd name="connsiteY325" fmla="*/ 172683 h 202244"/>
              <a:gd name="connsiteX326" fmla="*/ 1391966 w 8972872"/>
              <a:gd name="connsiteY326" fmla="*/ 176504 h 202244"/>
              <a:gd name="connsiteX327" fmla="*/ 1400544 w 8972872"/>
              <a:gd name="connsiteY327" fmla="*/ 127194 h 202244"/>
              <a:gd name="connsiteX328" fmla="*/ 1558410 w 8972872"/>
              <a:gd name="connsiteY328" fmla="*/ 0 h 202244"/>
              <a:gd name="connsiteX329" fmla="*/ 1529290 w 8972872"/>
              <a:gd name="connsiteY329" fmla="*/ 172683 h 202244"/>
              <a:gd name="connsiteX330" fmla="*/ 1531043 w 8972872"/>
              <a:gd name="connsiteY330" fmla="*/ 176508 h 202244"/>
              <a:gd name="connsiteX331" fmla="*/ 1539622 w 8972872"/>
              <a:gd name="connsiteY331" fmla="*/ 127194 h 202244"/>
              <a:gd name="connsiteX332" fmla="*/ 1697486 w 8972872"/>
              <a:gd name="connsiteY332" fmla="*/ 0 h 202244"/>
              <a:gd name="connsiteX333" fmla="*/ 1668368 w 8972872"/>
              <a:gd name="connsiteY333" fmla="*/ 172683 h 202244"/>
              <a:gd name="connsiteX334" fmla="*/ 1681909 w 8972872"/>
              <a:gd name="connsiteY334" fmla="*/ 202244 h 202244"/>
              <a:gd name="connsiteX335" fmla="*/ 1542832 w 8972872"/>
              <a:gd name="connsiteY335" fmla="*/ 202244 h 202244"/>
              <a:gd name="connsiteX336" fmla="*/ 1533314 w 8972872"/>
              <a:gd name="connsiteY336" fmla="*/ 202244 h 202244"/>
              <a:gd name="connsiteX337" fmla="*/ 1403757 w 8972872"/>
              <a:gd name="connsiteY337" fmla="*/ 202244 h 202244"/>
              <a:gd name="connsiteX338" fmla="*/ 1394237 w 8972872"/>
              <a:gd name="connsiteY338" fmla="*/ 202244 h 202244"/>
              <a:gd name="connsiteX339" fmla="*/ 1264683 w 8972872"/>
              <a:gd name="connsiteY339" fmla="*/ 202244 h 202244"/>
              <a:gd name="connsiteX340" fmla="*/ 1255163 w 8972872"/>
              <a:gd name="connsiteY340" fmla="*/ 202244 h 202244"/>
              <a:gd name="connsiteX341" fmla="*/ 1125609 w 8972872"/>
              <a:gd name="connsiteY341" fmla="*/ 202244 h 202244"/>
              <a:gd name="connsiteX342" fmla="*/ 1116088 w 8972872"/>
              <a:gd name="connsiteY342" fmla="*/ 202244 h 202244"/>
              <a:gd name="connsiteX343" fmla="*/ 986535 w 8972872"/>
              <a:gd name="connsiteY343" fmla="*/ 202244 h 202244"/>
              <a:gd name="connsiteX344" fmla="*/ 977014 w 8972872"/>
              <a:gd name="connsiteY344" fmla="*/ 202244 h 202244"/>
              <a:gd name="connsiteX345" fmla="*/ 847461 w 8972872"/>
              <a:gd name="connsiteY345" fmla="*/ 202244 h 202244"/>
              <a:gd name="connsiteX346" fmla="*/ 837940 w 8972872"/>
              <a:gd name="connsiteY346" fmla="*/ 202244 h 202244"/>
              <a:gd name="connsiteX347" fmla="*/ 708386 w 8972872"/>
              <a:gd name="connsiteY347" fmla="*/ 202244 h 202244"/>
              <a:gd name="connsiteX348" fmla="*/ 698866 w 8972872"/>
              <a:gd name="connsiteY348" fmla="*/ 202244 h 202244"/>
              <a:gd name="connsiteX349" fmla="*/ 569312 w 8972872"/>
              <a:gd name="connsiteY349" fmla="*/ 202244 h 202244"/>
              <a:gd name="connsiteX350" fmla="*/ 559791 w 8972872"/>
              <a:gd name="connsiteY350" fmla="*/ 202244 h 202244"/>
              <a:gd name="connsiteX351" fmla="*/ 430238 w 8972872"/>
              <a:gd name="connsiteY351" fmla="*/ 202244 h 202244"/>
              <a:gd name="connsiteX352" fmla="*/ 420717 w 8972872"/>
              <a:gd name="connsiteY352" fmla="*/ 202244 h 202244"/>
              <a:gd name="connsiteX353" fmla="*/ 291163 w 8972872"/>
              <a:gd name="connsiteY353" fmla="*/ 202244 h 202244"/>
              <a:gd name="connsiteX354" fmla="*/ 281643 w 8972872"/>
              <a:gd name="connsiteY354" fmla="*/ 202244 h 202244"/>
              <a:gd name="connsiteX355" fmla="*/ 152089 w 8972872"/>
              <a:gd name="connsiteY355" fmla="*/ 202244 h 202244"/>
              <a:gd name="connsiteX356" fmla="*/ 142569 w 8972872"/>
              <a:gd name="connsiteY356" fmla="*/ 202244 h 202244"/>
              <a:gd name="connsiteX357" fmla="*/ 3494 w 8972872"/>
              <a:gd name="connsiteY357" fmla="*/ 202244 h 202244"/>
              <a:gd name="connsiteX358" fmla="*/ 48 w 8972872"/>
              <a:gd name="connsiteY358" fmla="*/ 183262 h 202244"/>
              <a:gd name="connsiteX359" fmla="*/ 167667 w 8972872"/>
              <a:gd name="connsiteY359" fmla="*/ 0 h 2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</a:cxnLst>
            <a:rect l="l" t="t" r="r" b="b"/>
            <a:pathLst>
              <a:path w="8972872" h="202244">
                <a:moveTo>
                  <a:pt x="7443053" y="0"/>
                </a:moveTo>
                <a:cubicBezTo>
                  <a:pt x="7401798" y="51776"/>
                  <a:pt x="7392568" y="112496"/>
                  <a:pt x="7413934" y="172683"/>
                </a:cubicBezTo>
                <a:lnTo>
                  <a:pt x="7415683" y="176504"/>
                </a:lnTo>
                <a:lnTo>
                  <a:pt x="7424262" y="127194"/>
                </a:lnTo>
                <a:cubicBezTo>
                  <a:pt x="7445114" y="73273"/>
                  <a:pt x="7498878" y="27063"/>
                  <a:pt x="7582127" y="0"/>
                </a:cubicBezTo>
                <a:cubicBezTo>
                  <a:pt x="7540872" y="51776"/>
                  <a:pt x="7531643" y="112496"/>
                  <a:pt x="7553008" y="172683"/>
                </a:cubicBezTo>
                <a:lnTo>
                  <a:pt x="7554758" y="176504"/>
                </a:lnTo>
                <a:lnTo>
                  <a:pt x="7563336" y="127194"/>
                </a:lnTo>
                <a:cubicBezTo>
                  <a:pt x="7584188" y="73273"/>
                  <a:pt x="7637952" y="27063"/>
                  <a:pt x="7721201" y="0"/>
                </a:cubicBezTo>
                <a:cubicBezTo>
                  <a:pt x="7679946" y="51776"/>
                  <a:pt x="7670717" y="112496"/>
                  <a:pt x="7692082" y="172683"/>
                </a:cubicBezTo>
                <a:lnTo>
                  <a:pt x="7693832" y="176504"/>
                </a:lnTo>
                <a:lnTo>
                  <a:pt x="7702410" y="127194"/>
                </a:lnTo>
                <a:cubicBezTo>
                  <a:pt x="7723262" y="73273"/>
                  <a:pt x="7777026" y="27063"/>
                  <a:pt x="7860275" y="0"/>
                </a:cubicBezTo>
                <a:cubicBezTo>
                  <a:pt x="7819020" y="51776"/>
                  <a:pt x="7809791" y="112496"/>
                  <a:pt x="7831156" y="172683"/>
                </a:cubicBezTo>
                <a:lnTo>
                  <a:pt x="7832906" y="176504"/>
                </a:lnTo>
                <a:lnTo>
                  <a:pt x="7841484" y="127194"/>
                </a:lnTo>
                <a:cubicBezTo>
                  <a:pt x="7862336" y="73273"/>
                  <a:pt x="7916100" y="27063"/>
                  <a:pt x="7999349" y="0"/>
                </a:cubicBezTo>
                <a:cubicBezTo>
                  <a:pt x="7958094" y="51776"/>
                  <a:pt x="7948865" y="112496"/>
                  <a:pt x="7970230" y="172683"/>
                </a:cubicBezTo>
                <a:lnTo>
                  <a:pt x="7971980" y="176504"/>
                </a:lnTo>
                <a:lnTo>
                  <a:pt x="7980558" y="127194"/>
                </a:lnTo>
                <a:cubicBezTo>
                  <a:pt x="8001410" y="73273"/>
                  <a:pt x="8055174" y="27063"/>
                  <a:pt x="8138424" y="0"/>
                </a:cubicBezTo>
                <a:cubicBezTo>
                  <a:pt x="8097169" y="51776"/>
                  <a:pt x="8087940" y="112496"/>
                  <a:pt x="8109305" y="172683"/>
                </a:cubicBezTo>
                <a:lnTo>
                  <a:pt x="8111054" y="176504"/>
                </a:lnTo>
                <a:lnTo>
                  <a:pt x="8119633" y="127194"/>
                </a:lnTo>
                <a:cubicBezTo>
                  <a:pt x="8140485" y="73273"/>
                  <a:pt x="8194249" y="27063"/>
                  <a:pt x="8277498" y="0"/>
                </a:cubicBezTo>
                <a:cubicBezTo>
                  <a:pt x="8236243" y="51776"/>
                  <a:pt x="8227014" y="112496"/>
                  <a:pt x="8248379" y="172683"/>
                </a:cubicBezTo>
                <a:lnTo>
                  <a:pt x="8250129" y="176504"/>
                </a:lnTo>
                <a:lnTo>
                  <a:pt x="8258707" y="127194"/>
                </a:lnTo>
                <a:cubicBezTo>
                  <a:pt x="8279559" y="73273"/>
                  <a:pt x="8333323" y="27063"/>
                  <a:pt x="8416572" y="0"/>
                </a:cubicBezTo>
                <a:cubicBezTo>
                  <a:pt x="8375317" y="51776"/>
                  <a:pt x="8366088" y="112496"/>
                  <a:pt x="8387453" y="172683"/>
                </a:cubicBezTo>
                <a:lnTo>
                  <a:pt x="8389203" y="176504"/>
                </a:lnTo>
                <a:lnTo>
                  <a:pt x="8397781" y="127194"/>
                </a:lnTo>
                <a:cubicBezTo>
                  <a:pt x="8418633" y="73273"/>
                  <a:pt x="8472397" y="27063"/>
                  <a:pt x="8555646" y="0"/>
                </a:cubicBezTo>
                <a:cubicBezTo>
                  <a:pt x="8514391" y="51776"/>
                  <a:pt x="8505162" y="112496"/>
                  <a:pt x="8526528" y="172683"/>
                </a:cubicBezTo>
                <a:lnTo>
                  <a:pt x="8528277" y="176504"/>
                </a:lnTo>
                <a:lnTo>
                  <a:pt x="8536856" y="127194"/>
                </a:lnTo>
                <a:cubicBezTo>
                  <a:pt x="8557708" y="73273"/>
                  <a:pt x="8611471" y="27063"/>
                  <a:pt x="8694721" y="0"/>
                </a:cubicBezTo>
                <a:cubicBezTo>
                  <a:pt x="8653466" y="51776"/>
                  <a:pt x="8644237" y="112496"/>
                  <a:pt x="8665602" y="172683"/>
                </a:cubicBezTo>
                <a:lnTo>
                  <a:pt x="8667351" y="176504"/>
                </a:lnTo>
                <a:lnTo>
                  <a:pt x="8675930" y="127194"/>
                </a:lnTo>
                <a:cubicBezTo>
                  <a:pt x="8696782" y="73273"/>
                  <a:pt x="8750546" y="27063"/>
                  <a:pt x="8833795" y="0"/>
                </a:cubicBezTo>
                <a:cubicBezTo>
                  <a:pt x="8792540" y="51776"/>
                  <a:pt x="8783311" y="112496"/>
                  <a:pt x="8804676" y="172683"/>
                </a:cubicBezTo>
                <a:lnTo>
                  <a:pt x="8806428" y="176508"/>
                </a:lnTo>
                <a:lnTo>
                  <a:pt x="8815007" y="127194"/>
                </a:lnTo>
                <a:cubicBezTo>
                  <a:pt x="8835859" y="73273"/>
                  <a:pt x="8889623" y="27063"/>
                  <a:pt x="8972872" y="0"/>
                </a:cubicBezTo>
                <a:cubicBezTo>
                  <a:pt x="8931617" y="51776"/>
                  <a:pt x="8922388" y="112496"/>
                  <a:pt x="8943753" y="172683"/>
                </a:cubicBezTo>
                <a:lnTo>
                  <a:pt x="8957294" y="202244"/>
                </a:lnTo>
                <a:lnTo>
                  <a:pt x="8818217" y="202244"/>
                </a:lnTo>
                <a:lnTo>
                  <a:pt x="8808700" y="202244"/>
                </a:lnTo>
                <a:lnTo>
                  <a:pt x="8679143" y="202244"/>
                </a:lnTo>
                <a:lnTo>
                  <a:pt x="8669622" y="202244"/>
                </a:lnTo>
                <a:lnTo>
                  <a:pt x="8540069" y="202244"/>
                </a:lnTo>
                <a:lnTo>
                  <a:pt x="8530548" y="202244"/>
                </a:lnTo>
                <a:lnTo>
                  <a:pt x="8400995" y="202244"/>
                </a:lnTo>
                <a:lnTo>
                  <a:pt x="8391474" y="202244"/>
                </a:lnTo>
                <a:lnTo>
                  <a:pt x="8261920" y="202244"/>
                </a:lnTo>
                <a:lnTo>
                  <a:pt x="8252400" y="202244"/>
                </a:lnTo>
                <a:lnTo>
                  <a:pt x="8122846" y="202244"/>
                </a:lnTo>
                <a:lnTo>
                  <a:pt x="8113325" y="202244"/>
                </a:lnTo>
                <a:lnTo>
                  <a:pt x="7983772" y="202244"/>
                </a:lnTo>
                <a:lnTo>
                  <a:pt x="7974251" y="202244"/>
                </a:lnTo>
                <a:lnTo>
                  <a:pt x="7844698" y="202244"/>
                </a:lnTo>
                <a:lnTo>
                  <a:pt x="7835177" y="202244"/>
                </a:lnTo>
                <a:lnTo>
                  <a:pt x="7705623" y="202244"/>
                </a:lnTo>
                <a:lnTo>
                  <a:pt x="7696103" y="202244"/>
                </a:lnTo>
                <a:lnTo>
                  <a:pt x="7566549" y="202244"/>
                </a:lnTo>
                <a:lnTo>
                  <a:pt x="7557029" y="202244"/>
                </a:lnTo>
                <a:lnTo>
                  <a:pt x="7427475" y="202244"/>
                </a:lnTo>
                <a:lnTo>
                  <a:pt x="7417954" y="202244"/>
                </a:lnTo>
                <a:lnTo>
                  <a:pt x="7278880" y="202244"/>
                </a:lnTo>
                <a:lnTo>
                  <a:pt x="7275434" y="183262"/>
                </a:lnTo>
                <a:cubicBezTo>
                  <a:pt x="7273473" y="106207"/>
                  <a:pt x="7332053" y="36083"/>
                  <a:pt x="7443053" y="0"/>
                </a:cubicBezTo>
                <a:close/>
                <a:moveTo>
                  <a:pt x="5624207" y="0"/>
                </a:moveTo>
                <a:cubicBezTo>
                  <a:pt x="5582952" y="51776"/>
                  <a:pt x="5573722" y="112496"/>
                  <a:pt x="5595088" y="172683"/>
                </a:cubicBezTo>
                <a:lnTo>
                  <a:pt x="5596837" y="176504"/>
                </a:lnTo>
                <a:lnTo>
                  <a:pt x="5605416" y="127194"/>
                </a:lnTo>
                <a:cubicBezTo>
                  <a:pt x="5626268" y="73273"/>
                  <a:pt x="5680032" y="27063"/>
                  <a:pt x="5763281" y="0"/>
                </a:cubicBezTo>
                <a:cubicBezTo>
                  <a:pt x="5722026" y="51776"/>
                  <a:pt x="5712797" y="112496"/>
                  <a:pt x="5734162" y="172683"/>
                </a:cubicBezTo>
                <a:lnTo>
                  <a:pt x="5735912" y="176504"/>
                </a:lnTo>
                <a:lnTo>
                  <a:pt x="5744490" y="127194"/>
                </a:lnTo>
                <a:cubicBezTo>
                  <a:pt x="5765342" y="73273"/>
                  <a:pt x="5819106" y="27063"/>
                  <a:pt x="5902355" y="0"/>
                </a:cubicBezTo>
                <a:cubicBezTo>
                  <a:pt x="5861100" y="51776"/>
                  <a:pt x="5851871" y="112496"/>
                  <a:pt x="5873236" y="172683"/>
                </a:cubicBezTo>
                <a:lnTo>
                  <a:pt x="5874986" y="176504"/>
                </a:lnTo>
                <a:lnTo>
                  <a:pt x="5883564" y="127194"/>
                </a:lnTo>
                <a:cubicBezTo>
                  <a:pt x="5904416" y="73273"/>
                  <a:pt x="5958180" y="27063"/>
                  <a:pt x="6041429" y="0"/>
                </a:cubicBezTo>
                <a:cubicBezTo>
                  <a:pt x="6000174" y="51776"/>
                  <a:pt x="5990945" y="112496"/>
                  <a:pt x="6012310" y="172683"/>
                </a:cubicBezTo>
                <a:lnTo>
                  <a:pt x="6014060" y="176504"/>
                </a:lnTo>
                <a:lnTo>
                  <a:pt x="6022638" y="127194"/>
                </a:lnTo>
                <a:cubicBezTo>
                  <a:pt x="6043490" y="73273"/>
                  <a:pt x="6097254" y="27063"/>
                  <a:pt x="6180504" y="0"/>
                </a:cubicBezTo>
                <a:cubicBezTo>
                  <a:pt x="6139249" y="51776"/>
                  <a:pt x="6130020" y="112496"/>
                  <a:pt x="6151385" y="172683"/>
                </a:cubicBezTo>
                <a:lnTo>
                  <a:pt x="6153134" y="176504"/>
                </a:lnTo>
                <a:lnTo>
                  <a:pt x="6161713" y="127194"/>
                </a:lnTo>
                <a:cubicBezTo>
                  <a:pt x="6182565" y="73273"/>
                  <a:pt x="6236329" y="27063"/>
                  <a:pt x="6319578" y="0"/>
                </a:cubicBezTo>
                <a:cubicBezTo>
                  <a:pt x="6278323" y="51776"/>
                  <a:pt x="6269094" y="112496"/>
                  <a:pt x="6290459" y="172683"/>
                </a:cubicBezTo>
                <a:lnTo>
                  <a:pt x="6292209" y="176504"/>
                </a:lnTo>
                <a:lnTo>
                  <a:pt x="6300787" y="127194"/>
                </a:lnTo>
                <a:cubicBezTo>
                  <a:pt x="6321639" y="73273"/>
                  <a:pt x="6375403" y="27063"/>
                  <a:pt x="6458652" y="0"/>
                </a:cubicBezTo>
                <a:cubicBezTo>
                  <a:pt x="6417397" y="51776"/>
                  <a:pt x="6408168" y="112496"/>
                  <a:pt x="6429533" y="172683"/>
                </a:cubicBezTo>
                <a:lnTo>
                  <a:pt x="6431283" y="176504"/>
                </a:lnTo>
                <a:lnTo>
                  <a:pt x="6439861" y="127194"/>
                </a:lnTo>
                <a:cubicBezTo>
                  <a:pt x="6460713" y="73273"/>
                  <a:pt x="6514477" y="27063"/>
                  <a:pt x="6597726" y="0"/>
                </a:cubicBezTo>
                <a:cubicBezTo>
                  <a:pt x="6556471" y="51776"/>
                  <a:pt x="6547242" y="112496"/>
                  <a:pt x="6568607" y="172683"/>
                </a:cubicBezTo>
                <a:lnTo>
                  <a:pt x="6570357" y="176504"/>
                </a:lnTo>
                <a:lnTo>
                  <a:pt x="6578935" y="127194"/>
                </a:lnTo>
                <a:cubicBezTo>
                  <a:pt x="6599787" y="73273"/>
                  <a:pt x="6653551" y="27063"/>
                  <a:pt x="6736801" y="0"/>
                </a:cubicBezTo>
                <a:cubicBezTo>
                  <a:pt x="6695546" y="51776"/>
                  <a:pt x="6686317" y="112496"/>
                  <a:pt x="6707682" y="172683"/>
                </a:cubicBezTo>
                <a:lnTo>
                  <a:pt x="6709431" y="176504"/>
                </a:lnTo>
                <a:lnTo>
                  <a:pt x="6718010" y="127194"/>
                </a:lnTo>
                <a:cubicBezTo>
                  <a:pt x="6738862" y="73273"/>
                  <a:pt x="6792626" y="27063"/>
                  <a:pt x="6875875" y="0"/>
                </a:cubicBezTo>
                <a:cubicBezTo>
                  <a:pt x="6834620" y="51776"/>
                  <a:pt x="6825391" y="112496"/>
                  <a:pt x="6846756" y="172683"/>
                </a:cubicBezTo>
                <a:lnTo>
                  <a:pt x="6848506" y="176504"/>
                </a:lnTo>
                <a:lnTo>
                  <a:pt x="6857084" y="127194"/>
                </a:lnTo>
                <a:cubicBezTo>
                  <a:pt x="6877936" y="73273"/>
                  <a:pt x="6931700" y="27063"/>
                  <a:pt x="7014949" y="0"/>
                </a:cubicBezTo>
                <a:cubicBezTo>
                  <a:pt x="6973694" y="51776"/>
                  <a:pt x="6964465" y="112496"/>
                  <a:pt x="6985830" y="172683"/>
                </a:cubicBezTo>
                <a:lnTo>
                  <a:pt x="6987583" y="176508"/>
                </a:lnTo>
                <a:lnTo>
                  <a:pt x="6996162" y="127194"/>
                </a:lnTo>
                <a:cubicBezTo>
                  <a:pt x="7017013" y="73273"/>
                  <a:pt x="7070777" y="27063"/>
                  <a:pt x="7154026" y="0"/>
                </a:cubicBezTo>
                <a:cubicBezTo>
                  <a:pt x="7112771" y="51776"/>
                  <a:pt x="7103542" y="112496"/>
                  <a:pt x="7124907" y="172683"/>
                </a:cubicBezTo>
                <a:lnTo>
                  <a:pt x="7138449" y="202244"/>
                </a:lnTo>
                <a:lnTo>
                  <a:pt x="6999372" y="202244"/>
                </a:lnTo>
                <a:lnTo>
                  <a:pt x="6989854" y="202244"/>
                </a:lnTo>
                <a:lnTo>
                  <a:pt x="6860297" y="202244"/>
                </a:lnTo>
                <a:lnTo>
                  <a:pt x="6850777" y="202244"/>
                </a:lnTo>
                <a:lnTo>
                  <a:pt x="6721223" y="202244"/>
                </a:lnTo>
                <a:lnTo>
                  <a:pt x="6711702" y="202244"/>
                </a:lnTo>
                <a:lnTo>
                  <a:pt x="6582149" y="202244"/>
                </a:lnTo>
                <a:lnTo>
                  <a:pt x="6572628" y="202244"/>
                </a:lnTo>
                <a:lnTo>
                  <a:pt x="6443075" y="202244"/>
                </a:lnTo>
                <a:lnTo>
                  <a:pt x="6433554" y="202244"/>
                </a:lnTo>
                <a:lnTo>
                  <a:pt x="6304000" y="202244"/>
                </a:lnTo>
                <a:lnTo>
                  <a:pt x="6294480" y="202244"/>
                </a:lnTo>
                <a:lnTo>
                  <a:pt x="6164926" y="202244"/>
                </a:lnTo>
                <a:lnTo>
                  <a:pt x="6155405" y="202244"/>
                </a:lnTo>
                <a:lnTo>
                  <a:pt x="6025852" y="202244"/>
                </a:lnTo>
                <a:lnTo>
                  <a:pt x="6016331" y="202244"/>
                </a:lnTo>
                <a:lnTo>
                  <a:pt x="5886777" y="202244"/>
                </a:lnTo>
                <a:lnTo>
                  <a:pt x="5877257" y="202244"/>
                </a:lnTo>
                <a:lnTo>
                  <a:pt x="5747703" y="202244"/>
                </a:lnTo>
                <a:lnTo>
                  <a:pt x="5738183" y="202244"/>
                </a:lnTo>
                <a:lnTo>
                  <a:pt x="5608629" y="202244"/>
                </a:lnTo>
                <a:lnTo>
                  <a:pt x="5599108" y="202244"/>
                </a:lnTo>
                <a:lnTo>
                  <a:pt x="5460034" y="202244"/>
                </a:lnTo>
                <a:lnTo>
                  <a:pt x="5456588" y="183262"/>
                </a:lnTo>
                <a:cubicBezTo>
                  <a:pt x="5454627" y="106207"/>
                  <a:pt x="5513207" y="36083"/>
                  <a:pt x="5624207" y="0"/>
                </a:cubicBezTo>
                <a:close/>
                <a:moveTo>
                  <a:pt x="3805360" y="0"/>
                </a:moveTo>
                <a:cubicBezTo>
                  <a:pt x="3764105" y="51776"/>
                  <a:pt x="3754875" y="112496"/>
                  <a:pt x="3776241" y="172683"/>
                </a:cubicBezTo>
                <a:lnTo>
                  <a:pt x="3777990" y="176504"/>
                </a:lnTo>
                <a:lnTo>
                  <a:pt x="3786569" y="127194"/>
                </a:lnTo>
                <a:cubicBezTo>
                  <a:pt x="3807421" y="73273"/>
                  <a:pt x="3861185" y="27063"/>
                  <a:pt x="3944434" y="0"/>
                </a:cubicBezTo>
                <a:cubicBezTo>
                  <a:pt x="3903179" y="51776"/>
                  <a:pt x="3893950" y="112496"/>
                  <a:pt x="3915315" y="172683"/>
                </a:cubicBezTo>
                <a:lnTo>
                  <a:pt x="3917065" y="176504"/>
                </a:lnTo>
                <a:lnTo>
                  <a:pt x="3925643" y="127194"/>
                </a:lnTo>
                <a:cubicBezTo>
                  <a:pt x="3946495" y="73273"/>
                  <a:pt x="4000259" y="27063"/>
                  <a:pt x="4083508" y="0"/>
                </a:cubicBezTo>
                <a:cubicBezTo>
                  <a:pt x="4042253" y="51776"/>
                  <a:pt x="4033024" y="112496"/>
                  <a:pt x="4054389" y="172683"/>
                </a:cubicBezTo>
                <a:lnTo>
                  <a:pt x="4056139" y="176504"/>
                </a:lnTo>
                <a:lnTo>
                  <a:pt x="4064717" y="127194"/>
                </a:lnTo>
                <a:cubicBezTo>
                  <a:pt x="4085569" y="73273"/>
                  <a:pt x="4139333" y="27063"/>
                  <a:pt x="4222582" y="0"/>
                </a:cubicBezTo>
                <a:cubicBezTo>
                  <a:pt x="4181327" y="51776"/>
                  <a:pt x="4172098" y="112496"/>
                  <a:pt x="4193463" y="172683"/>
                </a:cubicBezTo>
                <a:lnTo>
                  <a:pt x="4195213" y="176504"/>
                </a:lnTo>
                <a:lnTo>
                  <a:pt x="4203791" y="127194"/>
                </a:lnTo>
                <a:cubicBezTo>
                  <a:pt x="4224643" y="73273"/>
                  <a:pt x="4278407" y="27063"/>
                  <a:pt x="4361657" y="0"/>
                </a:cubicBezTo>
                <a:cubicBezTo>
                  <a:pt x="4320402" y="51776"/>
                  <a:pt x="4311173" y="112496"/>
                  <a:pt x="4332538" y="172683"/>
                </a:cubicBezTo>
                <a:lnTo>
                  <a:pt x="4334287" y="176504"/>
                </a:lnTo>
                <a:lnTo>
                  <a:pt x="4342866" y="127194"/>
                </a:lnTo>
                <a:cubicBezTo>
                  <a:pt x="4363718" y="73273"/>
                  <a:pt x="4417482" y="27063"/>
                  <a:pt x="4500731" y="0"/>
                </a:cubicBezTo>
                <a:cubicBezTo>
                  <a:pt x="4459476" y="51776"/>
                  <a:pt x="4450247" y="112496"/>
                  <a:pt x="4471612" y="172683"/>
                </a:cubicBezTo>
                <a:lnTo>
                  <a:pt x="4473362" y="176504"/>
                </a:lnTo>
                <a:lnTo>
                  <a:pt x="4481940" y="127194"/>
                </a:lnTo>
                <a:cubicBezTo>
                  <a:pt x="4502792" y="73273"/>
                  <a:pt x="4556556" y="27063"/>
                  <a:pt x="4639805" y="0"/>
                </a:cubicBezTo>
                <a:cubicBezTo>
                  <a:pt x="4598550" y="51776"/>
                  <a:pt x="4589321" y="112496"/>
                  <a:pt x="4610686" y="172683"/>
                </a:cubicBezTo>
                <a:lnTo>
                  <a:pt x="4612436" y="176504"/>
                </a:lnTo>
                <a:lnTo>
                  <a:pt x="4621014" y="127194"/>
                </a:lnTo>
                <a:cubicBezTo>
                  <a:pt x="4641866" y="73273"/>
                  <a:pt x="4695630" y="27063"/>
                  <a:pt x="4778879" y="0"/>
                </a:cubicBezTo>
                <a:cubicBezTo>
                  <a:pt x="4737624" y="51776"/>
                  <a:pt x="4728395" y="112496"/>
                  <a:pt x="4749760" y="172683"/>
                </a:cubicBezTo>
                <a:lnTo>
                  <a:pt x="4751510" y="176504"/>
                </a:lnTo>
                <a:lnTo>
                  <a:pt x="4760088" y="127194"/>
                </a:lnTo>
                <a:cubicBezTo>
                  <a:pt x="4780940" y="73273"/>
                  <a:pt x="4834704" y="27063"/>
                  <a:pt x="4917954" y="0"/>
                </a:cubicBezTo>
                <a:cubicBezTo>
                  <a:pt x="4876699" y="51776"/>
                  <a:pt x="4867470" y="112496"/>
                  <a:pt x="4888835" y="172683"/>
                </a:cubicBezTo>
                <a:lnTo>
                  <a:pt x="4890584" y="176504"/>
                </a:lnTo>
                <a:lnTo>
                  <a:pt x="4899163" y="127194"/>
                </a:lnTo>
                <a:cubicBezTo>
                  <a:pt x="4920015" y="73273"/>
                  <a:pt x="4973779" y="27063"/>
                  <a:pt x="5057028" y="0"/>
                </a:cubicBezTo>
                <a:cubicBezTo>
                  <a:pt x="5015773" y="51776"/>
                  <a:pt x="5006544" y="112496"/>
                  <a:pt x="5027909" y="172683"/>
                </a:cubicBezTo>
                <a:lnTo>
                  <a:pt x="5029659" y="176504"/>
                </a:lnTo>
                <a:lnTo>
                  <a:pt x="5038237" y="127194"/>
                </a:lnTo>
                <a:cubicBezTo>
                  <a:pt x="5059089" y="73273"/>
                  <a:pt x="5112853" y="27063"/>
                  <a:pt x="5196102" y="0"/>
                </a:cubicBezTo>
                <a:cubicBezTo>
                  <a:pt x="5154847" y="51776"/>
                  <a:pt x="5145618" y="112496"/>
                  <a:pt x="5166983" y="172683"/>
                </a:cubicBezTo>
                <a:lnTo>
                  <a:pt x="5168736" y="176508"/>
                </a:lnTo>
                <a:lnTo>
                  <a:pt x="5177315" y="127194"/>
                </a:lnTo>
                <a:cubicBezTo>
                  <a:pt x="5198166" y="73273"/>
                  <a:pt x="5251930" y="27063"/>
                  <a:pt x="5335179" y="0"/>
                </a:cubicBezTo>
                <a:cubicBezTo>
                  <a:pt x="5293924" y="51776"/>
                  <a:pt x="5284695" y="112496"/>
                  <a:pt x="5306060" y="172683"/>
                </a:cubicBezTo>
                <a:lnTo>
                  <a:pt x="5319602" y="202244"/>
                </a:lnTo>
                <a:lnTo>
                  <a:pt x="5180525" y="202244"/>
                </a:lnTo>
                <a:lnTo>
                  <a:pt x="5171007" y="202244"/>
                </a:lnTo>
                <a:lnTo>
                  <a:pt x="5041450" y="202244"/>
                </a:lnTo>
                <a:lnTo>
                  <a:pt x="5031930" y="202244"/>
                </a:lnTo>
                <a:lnTo>
                  <a:pt x="4902376" y="202244"/>
                </a:lnTo>
                <a:lnTo>
                  <a:pt x="4892855" y="202244"/>
                </a:lnTo>
                <a:lnTo>
                  <a:pt x="4763302" y="202244"/>
                </a:lnTo>
                <a:lnTo>
                  <a:pt x="4753781" y="202244"/>
                </a:lnTo>
                <a:lnTo>
                  <a:pt x="4624228" y="202244"/>
                </a:lnTo>
                <a:lnTo>
                  <a:pt x="4614707" y="202244"/>
                </a:lnTo>
                <a:lnTo>
                  <a:pt x="4485153" y="202244"/>
                </a:lnTo>
                <a:lnTo>
                  <a:pt x="4475633" y="202244"/>
                </a:lnTo>
                <a:lnTo>
                  <a:pt x="4346079" y="202244"/>
                </a:lnTo>
                <a:lnTo>
                  <a:pt x="4336558" y="202244"/>
                </a:lnTo>
                <a:lnTo>
                  <a:pt x="4207005" y="202244"/>
                </a:lnTo>
                <a:lnTo>
                  <a:pt x="4197484" y="202244"/>
                </a:lnTo>
                <a:lnTo>
                  <a:pt x="4067930" y="202244"/>
                </a:lnTo>
                <a:lnTo>
                  <a:pt x="4058410" y="202244"/>
                </a:lnTo>
                <a:lnTo>
                  <a:pt x="3928856" y="202244"/>
                </a:lnTo>
                <a:lnTo>
                  <a:pt x="3919336" y="202244"/>
                </a:lnTo>
                <a:lnTo>
                  <a:pt x="3789782" y="202244"/>
                </a:lnTo>
                <a:lnTo>
                  <a:pt x="3780261" y="202244"/>
                </a:lnTo>
                <a:lnTo>
                  <a:pt x="3641187" y="202244"/>
                </a:lnTo>
                <a:lnTo>
                  <a:pt x="3637741" y="183262"/>
                </a:lnTo>
                <a:cubicBezTo>
                  <a:pt x="3635780" y="106207"/>
                  <a:pt x="3694360" y="36083"/>
                  <a:pt x="3805360" y="0"/>
                </a:cubicBezTo>
                <a:close/>
                <a:moveTo>
                  <a:pt x="1986514" y="0"/>
                </a:moveTo>
                <a:cubicBezTo>
                  <a:pt x="1945258" y="51776"/>
                  <a:pt x="1936030" y="112496"/>
                  <a:pt x="1957395" y="172683"/>
                </a:cubicBezTo>
                <a:lnTo>
                  <a:pt x="1959144" y="176504"/>
                </a:lnTo>
                <a:lnTo>
                  <a:pt x="1967723" y="127194"/>
                </a:lnTo>
                <a:cubicBezTo>
                  <a:pt x="1988574" y="73273"/>
                  <a:pt x="2042339" y="27063"/>
                  <a:pt x="2125588" y="0"/>
                </a:cubicBezTo>
                <a:cubicBezTo>
                  <a:pt x="2084333" y="51776"/>
                  <a:pt x="2075104" y="112496"/>
                  <a:pt x="2096469" y="172683"/>
                </a:cubicBezTo>
                <a:lnTo>
                  <a:pt x="2098219" y="176504"/>
                </a:lnTo>
                <a:lnTo>
                  <a:pt x="2106797" y="127194"/>
                </a:lnTo>
                <a:cubicBezTo>
                  <a:pt x="2127649" y="73273"/>
                  <a:pt x="2181413" y="27063"/>
                  <a:pt x="2264662" y="0"/>
                </a:cubicBezTo>
                <a:cubicBezTo>
                  <a:pt x="2223407" y="51776"/>
                  <a:pt x="2214178" y="112496"/>
                  <a:pt x="2235543" y="172683"/>
                </a:cubicBezTo>
                <a:lnTo>
                  <a:pt x="2237293" y="176504"/>
                </a:lnTo>
                <a:lnTo>
                  <a:pt x="2245871" y="127194"/>
                </a:lnTo>
                <a:cubicBezTo>
                  <a:pt x="2266723" y="73273"/>
                  <a:pt x="2320487" y="27063"/>
                  <a:pt x="2403736" y="0"/>
                </a:cubicBezTo>
                <a:cubicBezTo>
                  <a:pt x="2362482" y="51776"/>
                  <a:pt x="2353252" y="112496"/>
                  <a:pt x="2374617" y="172683"/>
                </a:cubicBezTo>
                <a:lnTo>
                  <a:pt x="2376367" y="176504"/>
                </a:lnTo>
                <a:lnTo>
                  <a:pt x="2384945" y="127194"/>
                </a:lnTo>
                <a:cubicBezTo>
                  <a:pt x="2405798" y="73273"/>
                  <a:pt x="2459561" y="27063"/>
                  <a:pt x="2542811" y="0"/>
                </a:cubicBezTo>
                <a:cubicBezTo>
                  <a:pt x="2501556" y="51776"/>
                  <a:pt x="2492327" y="112496"/>
                  <a:pt x="2513692" y="172683"/>
                </a:cubicBezTo>
                <a:lnTo>
                  <a:pt x="2515441" y="176504"/>
                </a:lnTo>
                <a:lnTo>
                  <a:pt x="2524020" y="127194"/>
                </a:lnTo>
                <a:cubicBezTo>
                  <a:pt x="2544872" y="73273"/>
                  <a:pt x="2598636" y="27063"/>
                  <a:pt x="2681885" y="0"/>
                </a:cubicBezTo>
                <a:cubicBezTo>
                  <a:pt x="2640630" y="51776"/>
                  <a:pt x="2631401" y="112496"/>
                  <a:pt x="2652766" y="172683"/>
                </a:cubicBezTo>
                <a:lnTo>
                  <a:pt x="2654516" y="176504"/>
                </a:lnTo>
                <a:lnTo>
                  <a:pt x="2663094" y="127194"/>
                </a:lnTo>
                <a:cubicBezTo>
                  <a:pt x="2683946" y="73273"/>
                  <a:pt x="2737710" y="27063"/>
                  <a:pt x="2820959" y="0"/>
                </a:cubicBezTo>
                <a:cubicBezTo>
                  <a:pt x="2779704" y="51776"/>
                  <a:pt x="2770475" y="112496"/>
                  <a:pt x="2791840" y="172683"/>
                </a:cubicBezTo>
                <a:lnTo>
                  <a:pt x="2793590" y="176504"/>
                </a:lnTo>
                <a:lnTo>
                  <a:pt x="2802169" y="127194"/>
                </a:lnTo>
                <a:cubicBezTo>
                  <a:pt x="2823020" y="73273"/>
                  <a:pt x="2876784" y="27063"/>
                  <a:pt x="2960034" y="0"/>
                </a:cubicBezTo>
                <a:cubicBezTo>
                  <a:pt x="2918778" y="51776"/>
                  <a:pt x="2909549" y="112496"/>
                  <a:pt x="2930914" y="172683"/>
                </a:cubicBezTo>
                <a:lnTo>
                  <a:pt x="2932664" y="176504"/>
                </a:lnTo>
                <a:lnTo>
                  <a:pt x="2941243" y="127194"/>
                </a:lnTo>
                <a:cubicBezTo>
                  <a:pt x="2962094" y="73273"/>
                  <a:pt x="3015858" y="27063"/>
                  <a:pt x="3099108" y="0"/>
                </a:cubicBezTo>
                <a:cubicBezTo>
                  <a:pt x="3057853" y="51776"/>
                  <a:pt x="3048624" y="112496"/>
                  <a:pt x="3069989" y="172683"/>
                </a:cubicBezTo>
                <a:lnTo>
                  <a:pt x="3071739" y="176504"/>
                </a:lnTo>
                <a:lnTo>
                  <a:pt x="3080317" y="127194"/>
                </a:lnTo>
                <a:cubicBezTo>
                  <a:pt x="3101169" y="73273"/>
                  <a:pt x="3154933" y="27063"/>
                  <a:pt x="3238182" y="0"/>
                </a:cubicBezTo>
                <a:cubicBezTo>
                  <a:pt x="3196927" y="51776"/>
                  <a:pt x="3187698" y="112496"/>
                  <a:pt x="3209063" y="172683"/>
                </a:cubicBezTo>
                <a:lnTo>
                  <a:pt x="3210813" y="176504"/>
                </a:lnTo>
                <a:lnTo>
                  <a:pt x="3219391" y="127194"/>
                </a:lnTo>
                <a:cubicBezTo>
                  <a:pt x="3240243" y="73273"/>
                  <a:pt x="3294007" y="27063"/>
                  <a:pt x="3377256" y="0"/>
                </a:cubicBezTo>
                <a:cubicBezTo>
                  <a:pt x="3336001" y="51776"/>
                  <a:pt x="3326772" y="112496"/>
                  <a:pt x="3348138" y="172683"/>
                </a:cubicBezTo>
                <a:lnTo>
                  <a:pt x="3349890" y="176508"/>
                </a:lnTo>
                <a:lnTo>
                  <a:pt x="3358469" y="127194"/>
                </a:lnTo>
                <a:cubicBezTo>
                  <a:pt x="3379320" y="73273"/>
                  <a:pt x="3433084" y="27063"/>
                  <a:pt x="3516333" y="0"/>
                </a:cubicBezTo>
                <a:cubicBezTo>
                  <a:pt x="3475078" y="51776"/>
                  <a:pt x="3465850" y="112496"/>
                  <a:pt x="3487215" y="172683"/>
                </a:cubicBezTo>
                <a:lnTo>
                  <a:pt x="3500756" y="202244"/>
                </a:lnTo>
                <a:lnTo>
                  <a:pt x="3361679" y="202244"/>
                </a:lnTo>
                <a:lnTo>
                  <a:pt x="3352161" y="202244"/>
                </a:lnTo>
                <a:lnTo>
                  <a:pt x="3222604" y="202244"/>
                </a:lnTo>
                <a:lnTo>
                  <a:pt x="3213084" y="202244"/>
                </a:lnTo>
                <a:lnTo>
                  <a:pt x="3083530" y="202244"/>
                </a:lnTo>
                <a:lnTo>
                  <a:pt x="3074010" y="202244"/>
                </a:lnTo>
                <a:lnTo>
                  <a:pt x="2944456" y="202244"/>
                </a:lnTo>
                <a:lnTo>
                  <a:pt x="2934935" y="202244"/>
                </a:lnTo>
                <a:lnTo>
                  <a:pt x="2805382" y="202244"/>
                </a:lnTo>
                <a:lnTo>
                  <a:pt x="2795861" y="202244"/>
                </a:lnTo>
                <a:lnTo>
                  <a:pt x="2666307" y="202244"/>
                </a:lnTo>
                <a:lnTo>
                  <a:pt x="2656787" y="202244"/>
                </a:lnTo>
                <a:lnTo>
                  <a:pt x="2527233" y="202244"/>
                </a:lnTo>
                <a:lnTo>
                  <a:pt x="2517713" y="202244"/>
                </a:lnTo>
                <a:lnTo>
                  <a:pt x="2388159" y="202244"/>
                </a:lnTo>
                <a:lnTo>
                  <a:pt x="2378639" y="202244"/>
                </a:lnTo>
                <a:lnTo>
                  <a:pt x="2249084" y="202244"/>
                </a:lnTo>
                <a:lnTo>
                  <a:pt x="2239564" y="202244"/>
                </a:lnTo>
                <a:lnTo>
                  <a:pt x="2110010" y="202244"/>
                </a:lnTo>
                <a:lnTo>
                  <a:pt x="2100490" y="202244"/>
                </a:lnTo>
                <a:lnTo>
                  <a:pt x="1970936" y="202244"/>
                </a:lnTo>
                <a:lnTo>
                  <a:pt x="1961416" y="202244"/>
                </a:lnTo>
                <a:lnTo>
                  <a:pt x="1822341" y="202244"/>
                </a:lnTo>
                <a:lnTo>
                  <a:pt x="1818894" y="183262"/>
                </a:lnTo>
                <a:cubicBezTo>
                  <a:pt x="1816934" y="106207"/>
                  <a:pt x="1875514" y="36083"/>
                  <a:pt x="1986514" y="0"/>
                </a:cubicBezTo>
                <a:close/>
                <a:moveTo>
                  <a:pt x="167667" y="0"/>
                </a:moveTo>
                <a:cubicBezTo>
                  <a:pt x="126412" y="51776"/>
                  <a:pt x="117183" y="112496"/>
                  <a:pt x="138548" y="172683"/>
                </a:cubicBezTo>
                <a:lnTo>
                  <a:pt x="140297" y="176504"/>
                </a:lnTo>
                <a:lnTo>
                  <a:pt x="148876" y="127194"/>
                </a:lnTo>
                <a:cubicBezTo>
                  <a:pt x="169728" y="73273"/>
                  <a:pt x="223492" y="27063"/>
                  <a:pt x="306741" y="0"/>
                </a:cubicBezTo>
                <a:cubicBezTo>
                  <a:pt x="265486" y="51776"/>
                  <a:pt x="256257" y="112496"/>
                  <a:pt x="277622" y="172683"/>
                </a:cubicBezTo>
                <a:lnTo>
                  <a:pt x="279372" y="176504"/>
                </a:lnTo>
                <a:lnTo>
                  <a:pt x="287950" y="127194"/>
                </a:lnTo>
                <a:cubicBezTo>
                  <a:pt x="308802" y="73273"/>
                  <a:pt x="362566" y="27063"/>
                  <a:pt x="445815" y="0"/>
                </a:cubicBezTo>
                <a:cubicBezTo>
                  <a:pt x="404560" y="51776"/>
                  <a:pt x="395331" y="112496"/>
                  <a:pt x="416696" y="172683"/>
                </a:cubicBezTo>
                <a:lnTo>
                  <a:pt x="418446" y="176504"/>
                </a:lnTo>
                <a:lnTo>
                  <a:pt x="427024" y="127194"/>
                </a:lnTo>
                <a:cubicBezTo>
                  <a:pt x="447876" y="73273"/>
                  <a:pt x="501640" y="27063"/>
                  <a:pt x="584890" y="0"/>
                </a:cubicBezTo>
                <a:cubicBezTo>
                  <a:pt x="543635" y="51776"/>
                  <a:pt x="534405" y="112496"/>
                  <a:pt x="555771" y="172683"/>
                </a:cubicBezTo>
                <a:lnTo>
                  <a:pt x="557520" y="176504"/>
                </a:lnTo>
                <a:lnTo>
                  <a:pt x="566099" y="127194"/>
                </a:lnTo>
                <a:cubicBezTo>
                  <a:pt x="586951" y="73273"/>
                  <a:pt x="640715" y="27063"/>
                  <a:pt x="723964" y="0"/>
                </a:cubicBezTo>
                <a:cubicBezTo>
                  <a:pt x="682709" y="51776"/>
                  <a:pt x="673480" y="112496"/>
                  <a:pt x="694845" y="172683"/>
                </a:cubicBezTo>
                <a:lnTo>
                  <a:pt x="696594" y="176504"/>
                </a:lnTo>
                <a:lnTo>
                  <a:pt x="705173" y="127194"/>
                </a:lnTo>
                <a:cubicBezTo>
                  <a:pt x="726025" y="73273"/>
                  <a:pt x="779789" y="27063"/>
                  <a:pt x="863038" y="0"/>
                </a:cubicBezTo>
                <a:cubicBezTo>
                  <a:pt x="821783" y="51776"/>
                  <a:pt x="812554" y="112496"/>
                  <a:pt x="833919" y="172683"/>
                </a:cubicBezTo>
                <a:lnTo>
                  <a:pt x="835669" y="176504"/>
                </a:lnTo>
                <a:lnTo>
                  <a:pt x="844247" y="127194"/>
                </a:lnTo>
                <a:cubicBezTo>
                  <a:pt x="865099" y="73273"/>
                  <a:pt x="918863" y="27063"/>
                  <a:pt x="1002112" y="0"/>
                </a:cubicBezTo>
                <a:cubicBezTo>
                  <a:pt x="960857" y="51776"/>
                  <a:pt x="951628" y="112496"/>
                  <a:pt x="972993" y="172683"/>
                </a:cubicBezTo>
                <a:lnTo>
                  <a:pt x="974743" y="176504"/>
                </a:lnTo>
                <a:lnTo>
                  <a:pt x="983322" y="127194"/>
                </a:lnTo>
                <a:cubicBezTo>
                  <a:pt x="1004173" y="73273"/>
                  <a:pt x="1057937" y="27063"/>
                  <a:pt x="1141187" y="0"/>
                </a:cubicBezTo>
                <a:cubicBezTo>
                  <a:pt x="1099931" y="51776"/>
                  <a:pt x="1090703" y="112496"/>
                  <a:pt x="1112068" y="172683"/>
                </a:cubicBezTo>
                <a:lnTo>
                  <a:pt x="1113817" y="176504"/>
                </a:lnTo>
                <a:lnTo>
                  <a:pt x="1122396" y="127194"/>
                </a:lnTo>
                <a:cubicBezTo>
                  <a:pt x="1143247" y="73273"/>
                  <a:pt x="1197012" y="27063"/>
                  <a:pt x="1280261" y="0"/>
                </a:cubicBezTo>
                <a:cubicBezTo>
                  <a:pt x="1239006" y="51776"/>
                  <a:pt x="1229777" y="112496"/>
                  <a:pt x="1251142" y="172683"/>
                </a:cubicBezTo>
                <a:lnTo>
                  <a:pt x="1252892" y="176504"/>
                </a:lnTo>
                <a:lnTo>
                  <a:pt x="1261470" y="127194"/>
                </a:lnTo>
                <a:cubicBezTo>
                  <a:pt x="1282322" y="73273"/>
                  <a:pt x="1336086" y="27063"/>
                  <a:pt x="1419335" y="0"/>
                </a:cubicBezTo>
                <a:cubicBezTo>
                  <a:pt x="1378080" y="51776"/>
                  <a:pt x="1368851" y="112496"/>
                  <a:pt x="1390216" y="172683"/>
                </a:cubicBezTo>
                <a:lnTo>
                  <a:pt x="1391966" y="176504"/>
                </a:lnTo>
                <a:lnTo>
                  <a:pt x="1400544" y="127194"/>
                </a:lnTo>
                <a:cubicBezTo>
                  <a:pt x="1421396" y="73273"/>
                  <a:pt x="1475160" y="27063"/>
                  <a:pt x="1558410" y="0"/>
                </a:cubicBezTo>
                <a:cubicBezTo>
                  <a:pt x="1517154" y="51776"/>
                  <a:pt x="1507926" y="112496"/>
                  <a:pt x="1529290" y="172683"/>
                </a:cubicBezTo>
                <a:lnTo>
                  <a:pt x="1531043" y="176508"/>
                </a:lnTo>
                <a:lnTo>
                  <a:pt x="1539622" y="127194"/>
                </a:lnTo>
                <a:cubicBezTo>
                  <a:pt x="1560474" y="73273"/>
                  <a:pt x="1614237" y="27063"/>
                  <a:pt x="1697486" y="0"/>
                </a:cubicBezTo>
                <a:cubicBezTo>
                  <a:pt x="1656231" y="51776"/>
                  <a:pt x="1647002" y="112496"/>
                  <a:pt x="1668368" y="172683"/>
                </a:cubicBezTo>
                <a:lnTo>
                  <a:pt x="1681909" y="202244"/>
                </a:lnTo>
                <a:lnTo>
                  <a:pt x="1542832" y="202244"/>
                </a:lnTo>
                <a:lnTo>
                  <a:pt x="1533314" y="202244"/>
                </a:lnTo>
                <a:lnTo>
                  <a:pt x="1403757" y="202244"/>
                </a:lnTo>
                <a:lnTo>
                  <a:pt x="1394237" y="202244"/>
                </a:lnTo>
                <a:lnTo>
                  <a:pt x="1264683" y="202244"/>
                </a:lnTo>
                <a:lnTo>
                  <a:pt x="1255163" y="202244"/>
                </a:lnTo>
                <a:lnTo>
                  <a:pt x="1125609" y="202244"/>
                </a:lnTo>
                <a:lnTo>
                  <a:pt x="1116088" y="202244"/>
                </a:lnTo>
                <a:lnTo>
                  <a:pt x="986535" y="202244"/>
                </a:lnTo>
                <a:lnTo>
                  <a:pt x="977014" y="202244"/>
                </a:lnTo>
                <a:lnTo>
                  <a:pt x="847461" y="202244"/>
                </a:lnTo>
                <a:lnTo>
                  <a:pt x="837940" y="202244"/>
                </a:lnTo>
                <a:lnTo>
                  <a:pt x="708386" y="202244"/>
                </a:lnTo>
                <a:lnTo>
                  <a:pt x="698866" y="202244"/>
                </a:lnTo>
                <a:lnTo>
                  <a:pt x="569312" y="202244"/>
                </a:lnTo>
                <a:lnTo>
                  <a:pt x="559791" y="202244"/>
                </a:lnTo>
                <a:lnTo>
                  <a:pt x="430238" y="202244"/>
                </a:lnTo>
                <a:lnTo>
                  <a:pt x="420717" y="202244"/>
                </a:lnTo>
                <a:lnTo>
                  <a:pt x="291163" y="202244"/>
                </a:lnTo>
                <a:lnTo>
                  <a:pt x="281643" y="202244"/>
                </a:lnTo>
                <a:lnTo>
                  <a:pt x="152089" y="202244"/>
                </a:lnTo>
                <a:lnTo>
                  <a:pt x="142569" y="202244"/>
                </a:lnTo>
                <a:lnTo>
                  <a:pt x="3494" y="202244"/>
                </a:lnTo>
                <a:lnTo>
                  <a:pt x="48" y="183262"/>
                </a:lnTo>
                <a:cubicBezTo>
                  <a:pt x="-1913" y="106207"/>
                  <a:pt x="56668" y="36083"/>
                  <a:pt x="167667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6D97026-5351-9EF6-6618-BB2EAEB1B1C2}"/>
              </a:ext>
            </a:extLst>
          </p:cNvPr>
          <p:cNvSpPr/>
          <p:nvPr/>
        </p:nvSpPr>
        <p:spPr bwMode="auto">
          <a:xfrm>
            <a:off x="680086" y="5544966"/>
            <a:ext cx="8542742" cy="400110"/>
          </a:xfrm>
          <a:custGeom>
            <a:avLst/>
            <a:gdLst>
              <a:gd name="connsiteX0" fmla="*/ 490625 w 9225914"/>
              <a:gd name="connsiteY0" fmla="*/ 0 h 461665"/>
              <a:gd name="connsiteX1" fmla="*/ 476975 w 9225914"/>
              <a:gd name="connsiteY1" fmla="*/ 93633 h 461665"/>
              <a:gd name="connsiteX2" fmla="*/ 494354 w 9225914"/>
              <a:gd name="connsiteY2" fmla="*/ 71687 h 461665"/>
              <a:gd name="connsiteX3" fmla="*/ 617533 w 9225914"/>
              <a:gd name="connsiteY3" fmla="*/ 0 h 461665"/>
              <a:gd name="connsiteX4" fmla="*/ 603882 w 9225914"/>
              <a:gd name="connsiteY4" fmla="*/ 93633 h 461665"/>
              <a:gd name="connsiteX5" fmla="*/ 621261 w 9225914"/>
              <a:gd name="connsiteY5" fmla="*/ 71687 h 461665"/>
              <a:gd name="connsiteX6" fmla="*/ 744440 w 9225914"/>
              <a:gd name="connsiteY6" fmla="*/ 0 h 461665"/>
              <a:gd name="connsiteX7" fmla="*/ 730789 w 9225914"/>
              <a:gd name="connsiteY7" fmla="*/ 93633 h 461665"/>
              <a:gd name="connsiteX8" fmla="*/ 748168 w 9225914"/>
              <a:gd name="connsiteY8" fmla="*/ 71687 h 461665"/>
              <a:gd name="connsiteX9" fmla="*/ 871347 w 9225914"/>
              <a:gd name="connsiteY9" fmla="*/ 1 h 461665"/>
              <a:gd name="connsiteX10" fmla="*/ 857695 w 9225914"/>
              <a:gd name="connsiteY10" fmla="*/ 93633 h 461665"/>
              <a:gd name="connsiteX11" fmla="*/ 875076 w 9225914"/>
              <a:gd name="connsiteY11" fmla="*/ 71688 h 461665"/>
              <a:gd name="connsiteX12" fmla="*/ 998253 w 9225914"/>
              <a:gd name="connsiteY12" fmla="*/ 1 h 461665"/>
              <a:gd name="connsiteX13" fmla="*/ 984603 w 9225914"/>
              <a:gd name="connsiteY13" fmla="*/ 93633 h 461665"/>
              <a:gd name="connsiteX14" fmla="*/ 1001982 w 9225914"/>
              <a:gd name="connsiteY14" fmla="*/ 71688 h 461665"/>
              <a:gd name="connsiteX15" fmla="*/ 1125160 w 9225914"/>
              <a:gd name="connsiteY15" fmla="*/ 1 h 461665"/>
              <a:gd name="connsiteX16" fmla="*/ 1111509 w 9225914"/>
              <a:gd name="connsiteY16" fmla="*/ 93633 h 461665"/>
              <a:gd name="connsiteX17" fmla="*/ 1128888 w 9225914"/>
              <a:gd name="connsiteY17" fmla="*/ 71687 h 461665"/>
              <a:gd name="connsiteX18" fmla="*/ 1252067 w 9225914"/>
              <a:gd name="connsiteY18" fmla="*/ 1 h 461665"/>
              <a:gd name="connsiteX19" fmla="*/ 1238416 w 9225914"/>
              <a:gd name="connsiteY19" fmla="*/ 93633 h 461665"/>
              <a:gd name="connsiteX20" fmla="*/ 1255795 w 9225914"/>
              <a:gd name="connsiteY20" fmla="*/ 71687 h 461665"/>
              <a:gd name="connsiteX21" fmla="*/ 1378974 w 9225914"/>
              <a:gd name="connsiteY21" fmla="*/ 1 h 461665"/>
              <a:gd name="connsiteX22" fmla="*/ 1365324 w 9225914"/>
              <a:gd name="connsiteY22" fmla="*/ 93633 h 461665"/>
              <a:gd name="connsiteX23" fmla="*/ 1382703 w 9225914"/>
              <a:gd name="connsiteY23" fmla="*/ 71687 h 461665"/>
              <a:gd name="connsiteX24" fmla="*/ 1505881 w 9225914"/>
              <a:gd name="connsiteY24" fmla="*/ 1 h 461665"/>
              <a:gd name="connsiteX25" fmla="*/ 1492231 w 9225914"/>
              <a:gd name="connsiteY25" fmla="*/ 93633 h 461665"/>
              <a:gd name="connsiteX26" fmla="*/ 1509610 w 9225914"/>
              <a:gd name="connsiteY26" fmla="*/ 71687 h 461665"/>
              <a:gd name="connsiteX27" fmla="*/ 1632788 w 9225914"/>
              <a:gd name="connsiteY27" fmla="*/ 1 h 461665"/>
              <a:gd name="connsiteX28" fmla="*/ 1619137 w 9225914"/>
              <a:gd name="connsiteY28" fmla="*/ 93633 h 461665"/>
              <a:gd name="connsiteX29" fmla="*/ 1636517 w 9225914"/>
              <a:gd name="connsiteY29" fmla="*/ 71688 h 461665"/>
              <a:gd name="connsiteX30" fmla="*/ 1759695 w 9225914"/>
              <a:gd name="connsiteY30" fmla="*/ 1 h 461665"/>
              <a:gd name="connsiteX31" fmla="*/ 1746045 w 9225914"/>
              <a:gd name="connsiteY31" fmla="*/ 93633 h 461665"/>
              <a:gd name="connsiteX32" fmla="*/ 1763424 w 9225914"/>
              <a:gd name="connsiteY32" fmla="*/ 71688 h 461665"/>
              <a:gd name="connsiteX33" fmla="*/ 1886602 w 9225914"/>
              <a:gd name="connsiteY33" fmla="*/ 1 h 461665"/>
              <a:gd name="connsiteX34" fmla="*/ 1872952 w 9225914"/>
              <a:gd name="connsiteY34" fmla="*/ 93633 h 461665"/>
              <a:gd name="connsiteX35" fmla="*/ 1890331 w 9225914"/>
              <a:gd name="connsiteY35" fmla="*/ 71687 h 461665"/>
              <a:gd name="connsiteX36" fmla="*/ 2013509 w 9225914"/>
              <a:gd name="connsiteY36" fmla="*/ 0 h 461665"/>
              <a:gd name="connsiteX37" fmla="*/ 1999858 w 9225914"/>
              <a:gd name="connsiteY37" fmla="*/ 93633 h 461665"/>
              <a:gd name="connsiteX38" fmla="*/ 2017237 w 9225914"/>
              <a:gd name="connsiteY38" fmla="*/ 71687 h 461665"/>
              <a:gd name="connsiteX39" fmla="*/ 2140416 w 9225914"/>
              <a:gd name="connsiteY39" fmla="*/ 0 h 461665"/>
              <a:gd name="connsiteX40" fmla="*/ 2128618 w 9225914"/>
              <a:gd name="connsiteY40" fmla="*/ 91293 h 461665"/>
              <a:gd name="connsiteX41" fmla="*/ 2144145 w 9225914"/>
              <a:gd name="connsiteY41" fmla="*/ 71687 h 461665"/>
              <a:gd name="connsiteX42" fmla="*/ 2267323 w 9225914"/>
              <a:gd name="connsiteY42" fmla="*/ 1 h 461665"/>
              <a:gd name="connsiteX43" fmla="*/ 2253672 w 9225914"/>
              <a:gd name="connsiteY43" fmla="*/ 93637 h 461665"/>
              <a:gd name="connsiteX44" fmla="*/ 2271054 w 9225914"/>
              <a:gd name="connsiteY44" fmla="*/ 71687 h 461665"/>
              <a:gd name="connsiteX45" fmla="*/ 2394233 w 9225914"/>
              <a:gd name="connsiteY45" fmla="*/ 0 h 461665"/>
              <a:gd name="connsiteX46" fmla="*/ 2385851 w 9225914"/>
              <a:gd name="connsiteY46" fmla="*/ 74224 h 461665"/>
              <a:gd name="connsiteX47" fmla="*/ 2414063 w 9225914"/>
              <a:gd name="connsiteY47" fmla="*/ 47693 h 461665"/>
              <a:gd name="connsiteX48" fmla="*/ 2510111 w 9225914"/>
              <a:gd name="connsiteY48" fmla="*/ 1 h 461665"/>
              <a:gd name="connsiteX49" fmla="*/ 2496462 w 9225914"/>
              <a:gd name="connsiteY49" fmla="*/ 93633 h 461665"/>
              <a:gd name="connsiteX50" fmla="*/ 2513840 w 9225914"/>
              <a:gd name="connsiteY50" fmla="*/ 71688 h 461665"/>
              <a:gd name="connsiteX51" fmla="*/ 2637018 w 9225914"/>
              <a:gd name="connsiteY51" fmla="*/ 1 h 461665"/>
              <a:gd name="connsiteX52" fmla="*/ 2623368 w 9225914"/>
              <a:gd name="connsiteY52" fmla="*/ 93633 h 461665"/>
              <a:gd name="connsiteX53" fmla="*/ 2640747 w 9225914"/>
              <a:gd name="connsiteY53" fmla="*/ 71687 h 461665"/>
              <a:gd name="connsiteX54" fmla="*/ 2763925 w 9225914"/>
              <a:gd name="connsiteY54" fmla="*/ 0 h 461665"/>
              <a:gd name="connsiteX55" fmla="*/ 2750275 w 9225914"/>
              <a:gd name="connsiteY55" fmla="*/ 93633 h 461665"/>
              <a:gd name="connsiteX56" fmla="*/ 2767654 w 9225914"/>
              <a:gd name="connsiteY56" fmla="*/ 71687 h 461665"/>
              <a:gd name="connsiteX57" fmla="*/ 2890833 w 9225914"/>
              <a:gd name="connsiteY57" fmla="*/ 0 h 461665"/>
              <a:gd name="connsiteX58" fmla="*/ 2877182 w 9225914"/>
              <a:gd name="connsiteY58" fmla="*/ 93633 h 461665"/>
              <a:gd name="connsiteX59" fmla="*/ 2894561 w 9225914"/>
              <a:gd name="connsiteY59" fmla="*/ 71687 h 461665"/>
              <a:gd name="connsiteX60" fmla="*/ 3017740 w 9225914"/>
              <a:gd name="connsiteY60" fmla="*/ 0 h 461665"/>
              <a:gd name="connsiteX61" fmla="*/ 3004089 w 9225914"/>
              <a:gd name="connsiteY61" fmla="*/ 93633 h 461665"/>
              <a:gd name="connsiteX62" fmla="*/ 3021468 w 9225914"/>
              <a:gd name="connsiteY62" fmla="*/ 71687 h 461665"/>
              <a:gd name="connsiteX63" fmla="*/ 3144647 w 9225914"/>
              <a:gd name="connsiteY63" fmla="*/ 1 h 461665"/>
              <a:gd name="connsiteX64" fmla="*/ 3130995 w 9225914"/>
              <a:gd name="connsiteY64" fmla="*/ 93633 h 461665"/>
              <a:gd name="connsiteX65" fmla="*/ 3148376 w 9225914"/>
              <a:gd name="connsiteY65" fmla="*/ 71688 h 461665"/>
              <a:gd name="connsiteX66" fmla="*/ 3271554 w 9225914"/>
              <a:gd name="connsiteY66" fmla="*/ 1 h 461665"/>
              <a:gd name="connsiteX67" fmla="*/ 3257903 w 9225914"/>
              <a:gd name="connsiteY67" fmla="*/ 93633 h 461665"/>
              <a:gd name="connsiteX68" fmla="*/ 3275282 w 9225914"/>
              <a:gd name="connsiteY68" fmla="*/ 71688 h 461665"/>
              <a:gd name="connsiteX69" fmla="*/ 3398460 w 9225914"/>
              <a:gd name="connsiteY69" fmla="*/ 1 h 461665"/>
              <a:gd name="connsiteX70" fmla="*/ 3384809 w 9225914"/>
              <a:gd name="connsiteY70" fmla="*/ 93633 h 461665"/>
              <a:gd name="connsiteX71" fmla="*/ 3402188 w 9225914"/>
              <a:gd name="connsiteY71" fmla="*/ 71687 h 461665"/>
              <a:gd name="connsiteX72" fmla="*/ 3525367 w 9225914"/>
              <a:gd name="connsiteY72" fmla="*/ 1 h 461665"/>
              <a:gd name="connsiteX73" fmla="*/ 3511717 w 9225914"/>
              <a:gd name="connsiteY73" fmla="*/ 93633 h 461665"/>
              <a:gd name="connsiteX74" fmla="*/ 3529095 w 9225914"/>
              <a:gd name="connsiteY74" fmla="*/ 71687 h 461665"/>
              <a:gd name="connsiteX75" fmla="*/ 3652274 w 9225914"/>
              <a:gd name="connsiteY75" fmla="*/ 1 h 461665"/>
              <a:gd name="connsiteX76" fmla="*/ 3638623 w 9225914"/>
              <a:gd name="connsiteY76" fmla="*/ 93633 h 461665"/>
              <a:gd name="connsiteX77" fmla="*/ 3656002 w 9225914"/>
              <a:gd name="connsiteY77" fmla="*/ 71687 h 461665"/>
              <a:gd name="connsiteX78" fmla="*/ 3779181 w 9225914"/>
              <a:gd name="connsiteY78" fmla="*/ 1 h 461665"/>
              <a:gd name="connsiteX79" fmla="*/ 3765530 w 9225914"/>
              <a:gd name="connsiteY79" fmla="*/ 93633 h 461665"/>
              <a:gd name="connsiteX80" fmla="*/ 3782909 w 9225914"/>
              <a:gd name="connsiteY80" fmla="*/ 71687 h 461665"/>
              <a:gd name="connsiteX81" fmla="*/ 3906088 w 9225914"/>
              <a:gd name="connsiteY81" fmla="*/ 1 h 461665"/>
              <a:gd name="connsiteX82" fmla="*/ 3892437 w 9225914"/>
              <a:gd name="connsiteY82" fmla="*/ 93633 h 461665"/>
              <a:gd name="connsiteX83" fmla="*/ 3909817 w 9225914"/>
              <a:gd name="connsiteY83" fmla="*/ 71688 h 461665"/>
              <a:gd name="connsiteX84" fmla="*/ 4032995 w 9225914"/>
              <a:gd name="connsiteY84" fmla="*/ 1 h 461665"/>
              <a:gd name="connsiteX85" fmla="*/ 4019344 w 9225914"/>
              <a:gd name="connsiteY85" fmla="*/ 93633 h 461665"/>
              <a:gd name="connsiteX86" fmla="*/ 4036724 w 9225914"/>
              <a:gd name="connsiteY86" fmla="*/ 71688 h 461665"/>
              <a:gd name="connsiteX87" fmla="*/ 4159902 w 9225914"/>
              <a:gd name="connsiteY87" fmla="*/ 1 h 461665"/>
              <a:gd name="connsiteX88" fmla="*/ 4146251 w 9225914"/>
              <a:gd name="connsiteY88" fmla="*/ 93633 h 461665"/>
              <a:gd name="connsiteX89" fmla="*/ 4163630 w 9225914"/>
              <a:gd name="connsiteY89" fmla="*/ 71687 h 461665"/>
              <a:gd name="connsiteX90" fmla="*/ 4286809 w 9225914"/>
              <a:gd name="connsiteY90" fmla="*/ 0 h 461665"/>
              <a:gd name="connsiteX91" fmla="*/ 4273158 w 9225914"/>
              <a:gd name="connsiteY91" fmla="*/ 93633 h 461665"/>
              <a:gd name="connsiteX92" fmla="*/ 4290537 w 9225914"/>
              <a:gd name="connsiteY92" fmla="*/ 71687 h 461665"/>
              <a:gd name="connsiteX93" fmla="*/ 4413716 w 9225914"/>
              <a:gd name="connsiteY93" fmla="*/ 0 h 461665"/>
              <a:gd name="connsiteX94" fmla="*/ 4401918 w 9225914"/>
              <a:gd name="connsiteY94" fmla="*/ 91293 h 461665"/>
              <a:gd name="connsiteX95" fmla="*/ 4417444 w 9225914"/>
              <a:gd name="connsiteY95" fmla="*/ 71687 h 461665"/>
              <a:gd name="connsiteX96" fmla="*/ 4540623 w 9225914"/>
              <a:gd name="connsiteY96" fmla="*/ 1 h 461665"/>
              <a:gd name="connsiteX97" fmla="*/ 4526971 w 9225914"/>
              <a:gd name="connsiteY97" fmla="*/ 93637 h 461665"/>
              <a:gd name="connsiteX98" fmla="*/ 4544354 w 9225914"/>
              <a:gd name="connsiteY98" fmla="*/ 71687 h 461665"/>
              <a:gd name="connsiteX99" fmla="*/ 4667533 w 9225914"/>
              <a:gd name="connsiteY99" fmla="*/ 0 h 461665"/>
              <a:gd name="connsiteX100" fmla="*/ 4659151 w 9225914"/>
              <a:gd name="connsiteY100" fmla="*/ 74224 h 461665"/>
              <a:gd name="connsiteX101" fmla="*/ 4687363 w 9225914"/>
              <a:gd name="connsiteY101" fmla="*/ 47693 h 461665"/>
              <a:gd name="connsiteX102" fmla="*/ 4783411 w 9225914"/>
              <a:gd name="connsiteY102" fmla="*/ 1 h 461665"/>
              <a:gd name="connsiteX103" fmla="*/ 4769762 w 9225914"/>
              <a:gd name="connsiteY103" fmla="*/ 93633 h 461665"/>
              <a:gd name="connsiteX104" fmla="*/ 4787141 w 9225914"/>
              <a:gd name="connsiteY104" fmla="*/ 71688 h 461665"/>
              <a:gd name="connsiteX105" fmla="*/ 4910318 w 9225914"/>
              <a:gd name="connsiteY105" fmla="*/ 1 h 461665"/>
              <a:gd name="connsiteX106" fmla="*/ 4896668 w 9225914"/>
              <a:gd name="connsiteY106" fmla="*/ 93633 h 461665"/>
              <a:gd name="connsiteX107" fmla="*/ 4914047 w 9225914"/>
              <a:gd name="connsiteY107" fmla="*/ 71687 h 461665"/>
              <a:gd name="connsiteX108" fmla="*/ 5037225 w 9225914"/>
              <a:gd name="connsiteY108" fmla="*/ 0 h 461665"/>
              <a:gd name="connsiteX109" fmla="*/ 5023575 w 9225914"/>
              <a:gd name="connsiteY109" fmla="*/ 93633 h 461665"/>
              <a:gd name="connsiteX110" fmla="*/ 5040954 w 9225914"/>
              <a:gd name="connsiteY110" fmla="*/ 71687 h 461665"/>
              <a:gd name="connsiteX111" fmla="*/ 5164133 w 9225914"/>
              <a:gd name="connsiteY111" fmla="*/ 0 h 461665"/>
              <a:gd name="connsiteX112" fmla="*/ 5150482 w 9225914"/>
              <a:gd name="connsiteY112" fmla="*/ 93633 h 461665"/>
              <a:gd name="connsiteX113" fmla="*/ 5167861 w 9225914"/>
              <a:gd name="connsiteY113" fmla="*/ 71687 h 461665"/>
              <a:gd name="connsiteX114" fmla="*/ 5291040 w 9225914"/>
              <a:gd name="connsiteY114" fmla="*/ 0 h 461665"/>
              <a:gd name="connsiteX115" fmla="*/ 5277389 w 9225914"/>
              <a:gd name="connsiteY115" fmla="*/ 93633 h 461665"/>
              <a:gd name="connsiteX116" fmla="*/ 5294768 w 9225914"/>
              <a:gd name="connsiteY116" fmla="*/ 71687 h 461665"/>
              <a:gd name="connsiteX117" fmla="*/ 5417947 w 9225914"/>
              <a:gd name="connsiteY117" fmla="*/ 1 h 461665"/>
              <a:gd name="connsiteX118" fmla="*/ 5404296 w 9225914"/>
              <a:gd name="connsiteY118" fmla="*/ 93633 h 461665"/>
              <a:gd name="connsiteX119" fmla="*/ 5421676 w 9225914"/>
              <a:gd name="connsiteY119" fmla="*/ 71688 h 461665"/>
              <a:gd name="connsiteX120" fmla="*/ 5544853 w 9225914"/>
              <a:gd name="connsiteY120" fmla="*/ 1 h 461665"/>
              <a:gd name="connsiteX121" fmla="*/ 5531203 w 9225914"/>
              <a:gd name="connsiteY121" fmla="*/ 93633 h 461665"/>
              <a:gd name="connsiteX122" fmla="*/ 5548582 w 9225914"/>
              <a:gd name="connsiteY122" fmla="*/ 71688 h 461665"/>
              <a:gd name="connsiteX123" fmla="*/ 5671760 w 9225914"/>
              <a:gd name="connsiteY123" fmla="*/ 1 h 461665"/>
              <a:gd name="connsiteX124" fmla="*/ 5658110 w 9225914"/>
              <a:gd name="connsiteY124" fmla="*/ 93633 h 461665"/>
              <a:gd name="connsiteX125" fmla="*/ 5675489 w 9225914"/>
              <a:gd name="connsiteY125" fmla="*/ 71687 h 461665"/>
              <a:gd name="connsiteX126" fmla="*/ 5798667 w 9225914"/>
              <a:gd name="connsiteY126" fmla="*/ 1 h 461665"/>
              <a:gd name="connsiteX127" fmla="*/ 5785017 w 9225914"/>
              <a:gd name="connsiteY127" fmla="*/ 93633 h 461665"/>
              <a:gd name="connsiteX128" fmla="*/ 5802396 w 9225914"/>
              <a:gd name="connsiteY128" fmla="*/ 71687 h 461665"/>
              <a:gd name="connsiteX129" fmla="*/ 5925574 w 9225914"/>
              <a:gd name="connsiteY129" fmla="*/ 1 h 461665"/>
              <a:gd name="connsiteX130" fmla="*/ 5911924 w 9225914"/>
              <a:gd name="connsiteY130" fmla="*/ 93633 h 461665"/>
              <a:gd name="connsiteX131" fmla="*/ 5929303 w 9225914"/>
              <a:gd name="connsiteY131" fmla="*/ 71687 h 461665"/>
              <a:gd name="connsiteX132" fmla="*/ 6052481 w 9225914"/>
              <a:gd name="connsiteY132" fmla="*/ 1 h 461665"/>
              <a:gd name="connsiteX133" fmla="*/ 6038831 w 9225914"/>
              <a:gd name="connsiteY133" fmla="*/ 93633 h 461665"/>
              <a:gd name="connsiteX134" fmla="*/ 6056210 w 9225914"/>
              <a:gd name="connsiteY134" fmla="*/ 71687 h 461665"/>
              <a:gd name="connsiteX135" fmla="*/ 6179388 w 9225914"/>
              <a:gd name="connsiteY135" fmla="*/ 1 h 461665"/>
              <a:gd name="connsiteX136" fmla="*/ 6165738 w 9225914"/>
              <a:gd name="connsiteY136" fmla="*/ 93633 h 461665"/>
              <a:gd name="connsiteX137" fmla="*/ 6183117 w 9225914"/>
              <a:gd name="connsiteY137" fmla="*/ 71688 h 461665"/>
              <a:gd name="connsiteX138" fmla="*/ 6306295 w 9225914"/>
              <a:gd name="connsiteY138" fmla="*/ 1 h 461665"/>
              <a:gd name="connsiteX139" fmla="*/ 6292645 w 9225914"/>
              <a:gd name="connsiteY139" fmla="*/ 93633 h 461665"/>
              <a:gd name="connsiteX140" fmla="*/ 6310024 w 9225914"/>
              <a:gd name="connsiteY140" fmla="*/ 71688 h 461665"/>
              <a:gd name="connsiteX141" fmla="*/ 6433202 w 9225914"/>
              <a:gd name="connsiteY141" fmla="*/ 1 h 461665"/>
              <a:gd name="connsiteX142" fmla="*/ 6419552 w 9225914"/>
              <a:gd name="connsiteY142" fmla="*/ 93633 h 461665"/>
              <a:gd name="connsiteX143" fmla="*/ 6436931 w 9225914"/>
              <a:gd name="connsiteY143" fmla="*/ 71687 h 461665"/>
              <a:gd name="connsiteX144" fmla="*/ 6560109 w 9225914"/>
              <a:gd name="connsiteY144" fmla="*/ 0 h 461665"/>
              <a:gd name="connsiteX145" fmla="*/ 6546459 w 9225914"/>
              <a:gd name="connsiteY145" fmla="*/ 93633 h 461665"/>
              <a:gd name="connsiteX146" fmla="*/ 6563838 w 9225914"/>
              <a:gd name="connsiteY146" fmla="*/ 71687 h 461665"/>
              <a:gd name="connsiteX147" fmla="*/ 6687016 w 9225914"/>
              <a:gd name="connsiteY147" fmla="*/ 0 h 461665"/>
              <a:gd name="connsiteX148" fmla="*/ 6675219 w 9225914"/>
              <a:gd name="connsiteY148" fmla="*/ 91293 h 461665"/>
              <a:gd name="connsiteX149" fmla="*/ 6690745 w 9225914"/>
              <a:gd name="connsiteY149" fmla="*/ 71687 h 461665"/>
              <a:gd name="connsiteX150" fmla="*/ 6813923 w 9225914"/>
              <a:gd name="connsiteY150" fmla="*/ 1 h 461665"/>
              <a:gd name="connsiteX151" fmla="*/ 6800272 w 9225914"/>
              <a:gd name="connsiteY151" fmla="*/ 93637 h 461665"/>
              <a:gd name="connsiteX152" fmla="*/ 6817654 w 9225914"/>
              <a:gd name="connsiteY152" fmla="*/ 71687 h 461665"/>
              <a:gd name="connsiteX153" fmla="*/ 6940833 w 9225914"/>
              <a:gd name="connsiteY153" fmla="*/ 0 h 461665"/>
              <a:gd name="connsiteX154" fmla="*/ 6932451 w 9225914"/>
              <a:gd name="connsiteY154" fmla="*/ 74224 h 461665"/>
              <a:gd name="connsiteX155" fmla="*/ 6960663 w 9225914"/>
              <a:gd name="connsiteY155" fmla="*/ 47693 h 461665"/>
              <a:gd name="connsiteX156" fmla="*/ 7056711 w 9225914"/>
              <a:gd name="connsiteY156" fmla="*/ 1 h 461665"/>
              <a:gd name="connsiteX157" fmla="*/ 7043062 w 9225914"/>
              <a:gd name="connsiteY157" fmla="*/ 93633 h 461665"/>
              <a:gd name="connsiteX158" fmla="*/ 7060441 w 9225914"/>
              <a:gd name="connsiteY158" fmla="*/ 71688 h 461665"/>
              <a:gd name="connsiteX159" fmla="*/ 7183618 w 9225914"/>
              <a:gd name="connsiteY159" fmla="*/ 1 h 461665"/>
              <a:gd name="connsiteX160" fmla="*/ 7169968 w 9225914"/>
              <a:gd name="connsiteY160" fmla="*/ 93633 h 461665"/>
              <a:gd name="connsiteX161" fmla="*/ 7187347 w 9225914"/>
              <a:gd name="connsiteY161" fmla="*/ 71687 h 461665"/>
              <a:gd name="connsiteX162" fmla="*/ 7310525 w 9225914"/>
              <a:gd name="connsiteY162" fmla="*/ 0 h 461665"/>
              <a:gd name="connsiteX163" fmla="*/ 7296875 w 9225914"/>
              <a:gd name="connsiteY163" fmla="*/ 93633 h 461665"/>
              <a:gd name="connsiteX164" fmla="*/ 7314254 w 9225914"/>
              <a:gd name="connsiteY164" fmla="*/ 71687 h 461665"/>
              <a:gd name="connsiteX165" fmla="*/ 7437433 w 9225914"/>
              <a:gd name="connsiteY165" fmla="*/ 0 h 461665"/>
              <a:gd name="connsiteX166" fmla="*/ 7423782 w 9225914"/>
              <a:gd name="connsiteY166" fmla="*/ 93633 h 461665"/>
              <a:gd name="connsiteX167" fmla="*/ 7441161 w 9225914"/>
              <a:gd name="connsiteY167" fmla="*/ 71687 h 461665"/>
              <a:gd name="connsiteX168" fmla="*/ 7564340 w 9225914"/>
              <a:gd name="connsiteY168" fmla="*/ 0 h 461665"/>
              <a:gd name="connsiteX169" fmla="*/ 7550689 w 9225914"/>
              <a:gd name="connsiteY169" fmla="*/ 93633 h 461665"/>
              <a:gd name="connsiteX170" fmla="*/ 7568068 w 9225914"/>
              <a:gd name="connsiteY170" fmla="*/ 71687 h 461665"/>
              <a:gd name="connsiteX171" fmla="*/ 7691247 w 9225914"/>
              <a:gd name="connsiteY171" fmla="*/ 1 h 461665"/>
              <a:gd name="connsiteX172" fmla="*/ 7677596 w 9225914"/>
              <a:gd name="connsiteY172" fmla="*/ 93633 h 461665"/>
              <a:gd name="connsiteX173" fmla="*/ 7694976 w 9225914"/>
              <a:gd name="connsiteY173" fmla="*/ 71688 h 461665"/>
              <a:gd name="connsiteX174" fmla="*/ 7818153 w 9225914"/>
              <a:gd name="connsiteY174" fmla="*/ 1 h 461665"/>
              <a:gd name="connsiteX175" fmla="*/ 7804503 w 9225914"/>
              <a:gd name="connsiteY175" fmla="*/ 93633 h 461665"/>
              <a:gd name="connsiteX176" fmla="*/ 7821882 w 9225914"/>
              <a:gd name="connsiteY176" fmla="*/ 71688 h 461665"/>
              <a:gd name="connsiteX177" fmla="*/ 7945060 w 9225914"/>
              <a:gd name="connsiteY177" fmla="*/ 1 h 461665"/>
              <a:gd name="connsiteX178" fmla="*/ 7931409 w 9225914"/>
              <a:gd name="connsiteY178" fmla="*/ 93633 h 461665"/>
              <a:gd name="connsiteX179" fmla="*/ 7948788 w 9225914"/>
              <a:gd name="connsiteY179" fmla="*/ 71687 h 461665"/>
              <a:gd name="connsiteX180" fmla="*/ 8071967 w 9225914"/>
              <a:gd name="connsiteY180" fmla="*/ 1 h 461665"/>
              <a:gd name="connsiteX181" fmla="*/ 8058316 w 9225914"/>
              <a:gd name="connsiteY181" fmla="*/ 93633 h 461665"/>
              <a:gd name="connsiteX182" fmla="*/ 8075695 w 9225914"/>
              <a:gd name="connsiteY182" fmla="*/ 71687 h 461665"/>
              <a:gd name="connsiteX183" fmla="*/ 8198874 w 9225914"/>
              <a:gd name="connsiteY183" fmla="*/ 1 h 461665"/>
              <a:gd name="connsiteX184" fmla="*/ 8185224 w 9225914"/>
              <a:gd name="connsiteY184" fmla="*/ 93633 h 461665"/>
              <a:gd name="connsiteX185" fmla="*/ 8202602 w 9225914"/>
              <a:gd name="connsiteY185" fmla="*/ 71687 h 461665"/>
              <a:gd name="connsiteX186" fmla="*/ 8325781 w 9225914"/>
              <a:gd name="connsiteY186" fmla="*/ 1 h 461665"/>
              <a:gd name="connsiteX187" fmla="*/ 8312130 w 9225914"/>
              <a:gd name="connsiteY187" fmla="*/ 93633 h 461665"/>
              <a:gd name="connsiteX188" fmla="*/ 8329509 w 9225914"/>
              <a:gd name="connsiteY188" fmla="*/ 71687 h 461665"/>
              <a:gd name="connsiteX189" fmla="*/ 8452688 w 9225914"/>
              <a:gd name="connsiteY189" fmla="*/ 1 h 461665"/>
              <a:gd name="connsiteX190" fmla="*/ 8439038 w 9225914"/>
              <a:gd name="connsiteY190" fmla="*/ 93633 h 461665"/>
              <a:gd name="connsiteX191" fmla="*/ 8456417 w 9225914"/>
              <a:gd name="connsiteY191" fmla="*/ 71688 h 461665"/>
              <a:gd name="connsiteX192" fmla="*/ 8579595 w 9225914"/>
              <a:gd name="connsiteY192" fmla="*/ 1 h 461665"/>
              <a:gd name="connsiteX193" fmla="*/ 8565944 w 9225914"/>
              <a:gd name="connsiteY193" fmla="*/ 93633 h 461665"/>
              <a:gd name="connsiteX194" fmla="*/ 8583324 w 9225914"/>
              <a:gd name="connsiteY194" fmla="*/ 71688 h 461665"/>
              <a:gd name="connsiteX195" fmla="*/ 8706502 w 9225914"/>
              <a:gd name="connsiteY195" fmla="*/ 1 h 461665"/>
              <a:gd name="connsiteX196" fmla="*/ 8692852 w 9225914"/>
              <a:gd name="connsiteY196" fmla="*/ 93633 h 461665"/>
              <a:gd name="connsiteX197" fmla="*/ 8710230 w 9225914"/>
              <a:gd name="connsiteY197" fmla="*/ 71687 h 461665"/>
              <a:gd name="connsiteX198" fmla="*/ 8833409 w 9225914"/>
              <a:gd name="connsiteY198" fmla="*/ 0 h 461665"/>
              <a:gd name="connsiteX199" fmla="*/ 8819758 w 9225914"/>
              <a:gd name="connsiteY199" fmla="*/ 93633 h 461665"/>
              <a:gd name="connsiteX200" fmla="*/ 8837138 w 9225914"/>
              <a:gd name="connsiteY200" fmla="*/ 71687 h 461665"/>
              <a:gd name="connsiteX201" fmla="*/ 8960316 w 9225914"/>
              <a:gd name="connsiteY201" fmla="*/ 0 h 461665"/>
              <a:gd name="connsiteX202" fmla="*/ 8948518 w 9225914"/>
              <a:gd name="connsiteY202" fmla="*/ 91293 h 461665"/>
              <a:gd name="connsiteX203" fmla="*/ 8964044 w 9225914"/>
              <a:gd name="connsiteY203" fmla="*/ 71687 h 461665"/>
              <a:gd name="connsiteX204" fmla="*/ 9087223 w 9225914"/>
              <a:gd name="connsiteY204" fmla="*/ 1 h 461665"/>
              <a:gd name="connsiteX205" fmla="*/ 9073572 w 9225914"/>
              <a:gd name="connsiteY205" fmla="*/ 93637 h 461665"/>
              <a:gd name="connsiteX206" fmla="*/ 9090954 w 9225914"/>
              <a:gd name="connsiteY206" fmla="*/ 71687 h 461665"/>
              <a:gd name="connsiteX207" fmla="*/ 9214133 w 9225914"/>
              <a:gd name="connsiteY207" fmla="*/ 0 h 461665"/>
              <a:gd name="connsiteX208" fmla="*/ 9206759 w 9225914"/>
              <a:gd name="connsiteY208" fmla="*/ 373033 h 461665"/>
              <a:gd name="connsiteX209" fmla="*/ 9225914 w 9225914"/>
              <a:gd name="connsiteY209" fmla="*/ 461665 h 461665"/>
              <a:gd name="connsiteX210" fmla="*/ 6952614 w 9225914"/>
              <a:gd name="connsiteY210" fmla="*/ 461665 h 461665"/>
              <a:gd name="connsiteX211" fmla="*/ 6824126 w 9225914"/>
              <a:gd name="connsiteY211" fmla="*/ 461665 h 461665"/>
              <a:gd name="connsiteX212" fmla="*/ 4679314 w 9225914"/>
              <a:gd name="connsiteY212" fmla="*/ 461665 h 461665"/>
              <a:gd name="connsiteX213" fmla="*/ 4550826 w 9225914"/>
              <a:gd name="connsiteY213" fmla="*/ 461665 h 461665"/>
              <a:gd name="connsiteX214" fmla="*/ 2406014 w 9225914"/>
              <a:gd name="connsiteY214" fmla="*/ 461665 h 461665"/>
              <a:gd name="connsiteX215" fmla="*/ 2277526 w 9225914"/>
              <a:gd name="connsiteY215" fmla="*/ 461665 h 461665"/>
              <a:gd name="connsiteX216" fmla="*/ 4226 w 9225914"/>
              <a:gd name="connsiteY216" fmla="*/ 461665 h 461665"/>
              <a:gd name="connsiteX217" fmla="*/ 0 w 9225914"/>
              <a:gd name="connsiteY217" fmla="*/ 368954 h 461665"/>
              <a:gd name="connsiteX218" fmla="*/ 236811 w 9225914"/>
              <a:gd name="connsiteY218" fmla="*/ 1 h 461665"/>
              <a:gd name="connsiteX219" fmla="*/ 223161 w 9225914"/>
              <a:gd name="connsiteY219" fmla="*/ 93633 h 461665"/>
              <a:gd name="connsiteX220" fmla="*/ 240540 w 9225914"/>
              <a:gd name="connsiteY220" fmla="*/ 71688 h 461665"/>
              <a:gd name="connsiteX221" fmla="*/ 363718 w 9225914"/>
              <a:gd name="connsiteY221" fmla="*/ 1 h 461665"/>
              <a:gd name="connsiteX222" fmla="*/ 350068 w 9225914"/>
              <a:gd name="connsiteY222" fmla="*/ 93633 h 461665"/>
              <a:gd name="connsiteX223" fmla="*/ 367447 w 9225914"/>
              <a:gd name="connsiteY223" fmla="*/ 71687 h 461665"/>
              <a:gd name="connsiteX224" fmla="*/ 490625 w 9225914"/>
              <a:gd name="connsiteY22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9225914" h="461665">
                <a:moveTo>
                  <a:pt x="490625" y="0"/>
                </a:moveTo>
                <a:lnTo>
                  <a:pt x="476975" y="93633"/>
                </a:lnTo>
                <a:lnTo>
                  <a:pt x="494354" y="71687"/>
                </a:lnTo>
                <a:cubicBezTo>
                  <a:pt x="528803" y="37245"/>
                  <a:pt x="570244" y="12352"/>
                  <a:pt x="617533" y="0"/>
                </a:cubicBezTo>
                <a:lnTo>
                  <a:pt x="603882" y="93633"/>
                </a:lnTo>
                <a:lnTo>
                  <a:pt x="621261" y="71687"/>
                </a:lnTo>
                <a:cubicBezTo>
                  <a:pt x="655711" y="37245"/>
                  <a:pt x="697151" y="12352"/>
                  <a:pt x="744440" y="0"/>
                </a:cubicBezTo>
                <a:lnTo>
                  <a:pt x="730789" y="93633"/>
                </a:lnTo>
                <a:lnTo>
                  <a:pt x="748168" y="71687"/>
                </a:lnTo>
                <a:cubicBezTo>
                  <a:pt x="782618" y="37244"/>
                  <a:pt x="824058" y="12352"/>
                  <a:pt x="871347" y="1"/>
                </a:cubicBezTo>
                <a:lnTo>
                  <a:pt x="857695" y="93633"/>
                </a:lnTo>
                <a:lnTo>
                  <a:pt x="875076" y="71688"/>
                </a:lnTo>
                <a:cubicBezTo>
                  <a:pt x="909525" y="37245"/>
                  <a:pt x="950965" y="12352"/>
                  <a:pt x="998253" y="1"/>
                </a:cubicBezTo>
                <a:lnTo>
                  <a:pt x="984603" y="93633"/>
                </a:lnTo>
                <a:lnTo>
                  <a:pt x="1001982" y="71688"/>
                </a:lnTo>
                <a:cubicBezTo>
                  <a:pt x="1036432" y="37245"/>
                  <a:pt x="1077872" y="12352"/>
                  <a:pt x="1125160" y="1"/>
                </a:cubicBezTo>
                <a:lnTo>
                  <a:pt x="1111509" y="93633"/>
                </a:lnTo>
                <a:lnTo>
                  <a:pt x="1128888" y="71687"/>
                </a:lnTo>
                <a:cubicBezTo>
                  <a:pt x="1163338" y="37245"/>
                  <a:pt x="1204779" y="12352"/>
                  <a:pt x="1252067" y="1"/>
                </a:cubicBezTo>
                <a:lnTo>
                  <a:pt x="1238416" y="93633"/>
                </a:lnTo>
                <a:lnTo>
                  <a:pt x="1255795" y="71687"/>
                </a:lnTo>
                <a:cubicBezTo>
                  <a:pt x="1290245" y="37245"/>
                  <a:pt x="1331686" y="12352"/>
                  <a:pt x="1378974" y="1"/>
                </a:cubicBezTo>
                <a:lnTo>
                  <a:pt x="1365324" y="93633"/>
                </a:lnTo>
                <a:lnTo>
                  <a:pt x="1382703" y="71687"/>
                </a:lnTo>
                <a:cubicBezTo>
                  <a:pt x="1417152" y="37245"/>
                  <a:pt x="1458593" y="12352"/>
                  <a:pt x="1505881" y="1"/>
                </a:cubicBezTo>
                <a:lnTo>
                  <a:pt x="1492231" y="93633"/>
                </a:lnTo>
                <a:lnTo>
                  <a:pt x="1509610" y="71687"/>
                </a:lnTo>
                <a:cubicBezTo>
                  <a:pt x="1544058" y="37245"/>
                  <a:pt x="1585500" y="12351"/>
                  <a:pt x="1632788" y="1"/>
                </a:cubicBezTo>
                <a:lnTo>
                  <a:pt x="1619137" y="93633"/>
                </a:lnTo>
                <a:lnTo>
                  <a:pt x="1636517" y="71688"/>
                </a:lnTo>
                <a:cubicBezTo>
                  <a:pt x="1670966" y="37245"/>
                  <a:pt x="1712407" y="12352"/>
                  <a:pt x="1759695" y="1"/>
                </a:cubicBezTo>
                <a:lnTo>
                  <a:pt x="1746045" y="93633"/>
                </a:lnTo>
                <a:lnTo>
                  <a:pt x="1763424" y="71688"/>
                </a:lnTo>
                <a:cubicBezTo>
                  <a:pt x="1797873" y="37245"/>
                  <a:pt x="1839313" y="12352"/>
                  <a:pt x="1886602" y="1"/>
                </a:cubicBezTo>
                <a:lnTo>
                  <a:pt x="1872952" y="93633"/>
                </a:lnTo>
                <a:lnTo>
                  <a:pt x="1890331" y="71687"/>
                </a:lnTo>
                <a:cubicBezTo>
                  <a:pt x="1924780" y="37245"/>
                  <a:pt x="1966221" y="12351"/>
                  <a:pt x="2013509" y="0"/>
                </a:cubicBezTo>
                <a:lnTo>
                  <a:pt x="1999858" y="93633"/>
                </a:lnTo>
                <a:lnTo>
                  <a:pt x="2017237" y="71687"/>
                </a:lnTo>
                <a:cubicBezTo>
                  <a:pt x="2051687" y="37245"/>
                  <a:pt x="2093128" y="12352"/>
                  <a:pt x="2140416" y="0"/>
                </a:cubicBezTo>
                <a:lnTo>
                  <a:pt x="2128618" y="91293"/>
                </a:lnTo>
                <a:lnTo>
                  <a:pt x="2144145" y="71687"/>
                </a:lnTo>
                <a:cubicBezTo>
                  <a:pt x="2178594" y="37245"/>
                  <a:pt x="2220035" y="12352"/>
                  <a:pt x="2267323" y="1"/>
                </a:cubicBezTo>
                <a:lnTo>
                  <a:pt x="2253672" y="93637"/>
                </a:lnTo>
                <a:lnTo>
                  <a:pt x="2271054" y="71687"/>
                </a:lnTo>
                <a:cubicBezTo>
                  <a:pt x="2305504" y="37245"/>
                  <a:pt x="2346945" y="12351"/>
                  <a:pt x="2394233" y="0"/>
                </a:cubicBezTo>
                <a:lnTo>
                  <a:pt x="2385851" y="74224"/>
                </a:lnTo>
                <a:lnTo>
                  <a:pt x="2414063" y="47693"/>
                </a:lnTo>
                <a:cubicBezTo>
                  <a:pt x="2442468" y="25582"/>
                  <a:pt x="2474645" y="9264"/>
                  <a:pt x="2510111" y="1"/>
                </a:cubicBezTo>
                <a:lnTo>
                  <a:pt x="2496462" y="93633"/>
                </a:lnTo>
                <a:lnTo>
                  <a:pt x="2513840" y="71688"/>
                </a:lnTo>
                <a:cubicBezTo>
                  <a:pt x="2548289" y="37245"/>
                  <a:pt x="2589730" y="12352"/>
                  <a:pt x="2637018" y="1"/>
                </a:cubicBezTo>
                <a:lnTo>
                  <a:pt x="2623368" y="93633"/>
                </a:lnTo>
                <a:lnTo>
                  <a:pt x="2640747" y="71687"/>
                </a:lnTo>
                <a:cubicBezTo>
                  <a:pt x="2675196" y="37245"/>
                  <a:pt x="2716637" y="12351"/>
                  <a:pt x="2763925" y="0"/>
                </a:cubicBezTo>
                <a:lnTo>
                  <a:pt x="2750275" y="93633"/>
                </a:lnTo>
                <a:lnTo>
                  <a:pt x="2767654" y="71687"/>
                </a:lnTo>
                <a:cubicBezTo>
                  <a:pt x="2802103" y="37245"/>
                  <a:pt x="2843544" y="12352"/>
                  <a:pt x="2890833" y="0"/>
                </a:cubicBezTo>
                <a:lnTo>
                  <a:pt x="2877182" y="93633"/>
                </a:lnTo>
                <a:lnTo>
                  <a:pt x="2894561" y="71687"/>
                </a:lnTo>
                <a:cubicBezTo>
                  <a:pt x="2929011" y="37245"/>
                  <a:pt x="2970452" y="12352"/>
                  <a:pt x="3017740" y="0"/>
                </a:cubicBezTo>
                <a:lnTo>
                  <a:pt x="3004089" y="93633"/>
                </a:lnTo>
                <a:lnTo>
                  <a:pt x="3021468" y="71687"/>
                </a:lnTo>
                <a:cubicBezTo>
                  <a:pt x="3055918" y="37244"/>
                  <a:pt x="3097358" y="12352"/>
                  <a:pt x="3144647" y="1"/>
                </a:cubicBezTo>
                <a:lnTo>
                  <a:pt x="3130995" y="93633"/>
                </a:lnTo>
                <a:lnTo>
                  <a:pt x="3148376" y="71688"/>
                </a:lnTo>
                <a:cubicBezTo>
                  <a:pt x="3182825" y="37245"/>
                  <a:pt x="3224266" y="12352"/>
                  <a:pt x="3271554" y="1"/>
                </a:cubicBezTo>
                <a:lnTo>
                  <a:pt x="3257903" y="93633"/>
                </a:lnTo>
                <a:lnTo>
                  <a:pt x="3275282" y="71688"/>
                </a:lnTo>
                <a:cubicBezTo>
                  <a:pt x="3309732" y="37245"/>
                  <a:pt x="3351173" y="12352"/>
                  <a:pt x="3398460" y="1"/>
                </a:cubicBezTo>
                <a:lnTo>
                  <a:pt x="3384809" y="93633"/>
                </a:lnTo>
                <a:lnTo>
                  <a:pt x="3402188" y="71687"/>
                </a:lnTo>
                <a:cubicBezTo>
                  <a:pt x="3436638" y="37245"/>
                  <a:pt x="3478079" y="12352"/>
                  <a:pt x="3525367" y="1"/>
                </a:cubicBezTo>
                <a:lnTo>
                  <a:pt x="3511717" y="93633"/>
                </a:lnTo>
                <a:lnTo>
                  <a:pt x="3529095" y="71687"/>
                </a:lnTo>
                <a:cubicBezTo>
                  <a:pt x="3563545" y="37245"/>
                  <a:pt x="3604986" y="12352"/>
                  <a:pt x="3652274" y="1"/>
                </a:cubicBezTo>
                <a:lnTo>
                  <a:pt x="3638623" y="93633"/>
                </a:lnTo>
                <a:lnTo>
                  <a:pt x="3656002" y="71687"/>
                </a:lnTo>
                <a:cubicBezTo>
                  <a:pt x="3690451" y="37245"/>
                  <a:pt x="3731893" y="12352"/>
                  <a:pt x="3779181" y="1"/>
                </a:cubicBezTo>
                <a:lnTo>
                  <a:pt x="3765530" y="93633"/>
                </a:lnTo>
                <a:lnTo>
                  <a:pt x="3782909" y="71687"/>
                </a:lnTo>
                <a:cubicBezTo>
                  <a:pt x="3817358" y="37245"/>
                  <a:pt x="3858800" y="12351"/>
                  <a:pt x="3906088" y="1"/>
                </a:cubicBezTo>
                <a:lnTo>
                  <a:pt x="3892437" y="93633"/>
                </a:lnTo>
                <a:lnTo>
                  <a:pt x="3909817" y="71688"/>
                </a:lnTo>
                <a:cubicBezTo>
                  <a:pt x="3944266" y="37245"/>
                  <a:pt x="3985706" y="12352"/>
                  <a:pt x="4032995" y="1"/>
                </a:cubicBezTo>
                <a:lnTo>
                  <a:pt x="4019344" y="93633"/>
                </a:lnTo>
                <a:lnTo>
                  <a:pt x="4036724" y="71688"/>
                </a:lnTo>
                <a:cubicBezTo>
                  <a:pt x="4071173" y="37245"/>
                  <a:pt x="4112613" y="12352"/>
                  <a:pt x="4159902" y="1"/>
                </a:cubicBezTo>
                <a:lnTo>
                  <a:pt x="4146251" y="93633"/>
                </a:lnTo>
                <a:lnTo>
                  <a:pt x="4163630" y="71687"/>
                </a:lnTo>
                <a:cubicBezTo>
                  <a:pt x="4198080" y="37245"/>
                  <a:pt x="4239521" y="12351"/>
                  <a:pt x="4286809" y="0"/>
                </a:cubicBezTo>
                <a:lnTo>
                  <a:pt x="4273158" y="93633"/>
                </a:lnTo>
                <a:lnTo>
                  <a:pt x="4290537" y="71687"/>
                </a:lnTo>
                <a:cubicBezTo>
                  <a:pt x="4324987" y="37245"/>
                  <a:pt x="4366428" y="12352"/>
                  <a:pt x="4413716" y="0"/>
                </a:cubicBezTo>
                <a:lnTo>
                  <a:pt x="4401918" y="91293"/>
                </a:lnTo>
                <a:lnTo>
                  <a:pt x="4417444" y="71687"/>
                </a:lnTo>
                <a:cubicBezTo>
                  <a:pt x="4451894" y="37245"/>
                  <a:pt x="4493335" y="12352"/>
                  <a:pt x="4540623" y="1"/>
                </a:cubicBezTo>
                <a:lnTo>
                  <a:pt x="4526971" y="93637"/>
                </a:lnTo>
                <a:lnTo>
                  <a:pt x="4544354" y="71687"/>
                </a:lnTo>
                <a:cubicBezTo>
                  <a:pt x="4578804" y="37245"/>
                  <a:pt x="4620245" y="12351"/>
                  <a:pt x="4667533" y="0"/>
                </a:cubicBezTo>
                <a:lnTo>
                  <a:pt x="4659151" y="74224"/>
                </a:lnTo>
                <a:lnTo>
                  <a:pt x="4687363" y="47693"/>
                </a:lnTo>
                <a:cubicBezTo>
                  <a:pt x="4715768" y="25582"/>
                  <a:pt x="4747945" y="9264"/>
                  <a:pt x="4783411" y="1"/>
                </a:cubicBezTo>
                <a:lnTo>
                  <a:pt x="4769762" y="93633"/>
                </a:lnTo>
                <a:lnTo>
                  <a:pt x="4787141" y="71688"/>
                </a:lnTo>
                <a:cubicBezTo>
                  <a:pt x="4821590" y="37245"/>
                  <a:pt x="4863031" y="12352"/>
                  <a:pt x="4910318" y="1"/>
                </a:cubicBezTo>
                <a:lnTo>
                  <a:pt x="4896668" y="93633"/>
                </a:lnTo>
                <a:lnTo>
                  <a:pt x="4914047" y="71687"/>
                </a:lnTo>
                <a:cubicBezTo>
                  <a:pt x="4948496" y="37245"/>
                  <a:pt x="4989938" y="12351"/>
                  <a:pt x="5037225" y="0"/>
                </a:cubicBezTo>
                <a:lnTo>
                  <a:pt x="5023575" y="93633"/>
                </a:lnTo>
                <a:lnTo>
                  <a:pt x="5040954" y="71687"/>
                </a:lnTo>
                <a:cubicBezTo>
                  <a:pt x="5075403" y="37245"/>
                  <a:pt x="5116845" y="12352"/>
                  <a:pt x="5164133" y="0"/>
                </a:cubicBezTo>
                <a:lnTo>
                  <a:pt x="5150482" y="93633"/>
                </a:lnTo>
                <a:lnTo>
                  <a:pt x="5167861" y="71687"/>
                </a:lnTo>
                <a:cubicBezTo>
                  <a:pt x="5202311" y="37245"/>
                  <a:pt x="5243752" y="12352"/>
                  <a:pt x="5291040" y="0"/>
                </a:cubicBezTo>
                <a:lnTo>
                  <a:pt x="5277389" y="93633"/>
                </a:lnTo>
                <a:lnTo>
                  <a:pt x="5294768" y="71687"/>
                </a:lnTo>
                <a:cubicBezTo>
                  <a:pt x="5329218" y="37244"/>
                  <a:pt x="5370659" y="12352"/>
                  <a:pt x="5417947" y="1"/>
                </a:cubicBezTo>
                <a:lnTo>
                  <a:pt x="5404296" y="93633"/>
                </a:lnTo>
                <a:lnTo>
                  <a:pt x="5421676" y="71688"/>
                </a:lnTo>
                <a:cubicBezTo>
                  <a:pt x="5456125" y="37245"/>
                  <a:pt x="5497566" y="12352"/>
                  <a:pt x="5544853" y="1"/>
                </a:cubicBezTo>
                <a:lnTo>
                  <a:pt x="5531203" y="93633"/>
                </a:lnTo>
                <a:lnTo>
                  <a:pt x="5548582" y="71688"/>
                </a:lnTo>
                <a:cubicBezTo>
                  <a:pt x="5583032" y="37245"/>
                  <a:pt x="5624473" y="12352"/>
                  <a:pt x="5671760" y="1"/>
                </a:cubicBezTo>
                <a:lnTo>
                  <a:pt x="5658110" y="93633"/>
                </a:lnTo>
                <a:lnTo>
                  <a:pt x="5675489" y="71687"/>
                </a:lnTo>
                <a:cubicBezTo>
                  <a:pt x="5709938" y="37245"/>
                  <a:pt x="5751379" y="12352"/>
                  <a:pt x="5798667" y="1"/>
                </a:cubicBezTo>
                <a:lnTo>
                  <a:pt x="5785017" y="93633"/>
                </a:lnTo>
                <a:lnTo>
                  <a:pt x="5802396" y="71687"/>
                </a:lnTo>
                <a:cubicBezTo>
                  <a:pt x="5836845" y="37245"/>
                  <a:pt x="5878286" y="12352"/>
                  <a:pt x="5925574" y="1"/>
                </a:cubicBezTo>
                <a:lnTo>
                  <a:pt x="5911924" y="93633"/>
                </a:lnTo>
                <a:lnTo>
                  <a:pt x="5929303" y="71687"/>
                </a:lnTo>
                <a:cubicBezTo>
                  <a:pt x="5963752" y="37245"/>
                  <a:pt x="6005193" y="12352"/>
                  <a:pt x="6052481" y="1"/>
                </a:cubicBezTo>
                <a:lnTo>
                  <a:pt x="6038831" y="93633"/>
                </a:lnTo>
                <a:lnTo>
                  <a:pt x="6056210" y="71687"/>
                </a:lnTo>
                <a:cubicBezTo>
                  <a:pt x="6090659" y="37245"/>
                  <a:pt x="6132100" y="12351"/>
                  <a:pt x="6179388" y="1"/>
                </a:cubicBezTo>
                <a:lnTo>
                  <a:pt x="6165738" y="93633"/>
                </a:lnTo>
                <a:lnTo>
                  <a:pt x="6183117" y="71688"/>
                </a:lnTo>
                <a:cubicBezTo>
                  <a:pt x="6217566" y="37245"/>
                  <a:pt x="6259007" y="12352"/>
                  <a:pt x="6306295" y="1"/>
                </a:cubicBezTo>
                <a:lnTo>
                  <a:pt x="6292645" y="93633"/>
                </a:lnTo>
                <a:lnTo>
                  <a:pt x="6310024" y="71688"/>
                </a:lnTo>
                <a:cubicBezTo>
                  <a:pt x="6344473" y="37245"/>
                  <a:pt x="6385914" y="12352"/>
                  <a:pt x="6433202" y="1"/>
                </a:cubicBezTo>
                <a:lnTo>
                  <a:pt x="6419552" y="93633"/>
                </a:lnTo>
                <a:lnTo>
                  <a:pt x="6436931" y="71687"/>
                </a:lnTo>
                <a:cubicBezTo>
                  <a:pt x="6471380" y="37245"/>
                  <a:pt x="6512821" y="12351"/>
                  <a:pt x="6560109" y="0"/>
                </a:cubicBezTo>
                <a:lnTo>
                  <a:pt x="6546459" y="93633"/>
                </a:lnTo>
                <a:lnTo>
                  <a:pt x="6563838" y="71687"/>
                </a:lnTo>
                <a:cubicBezTo>
                  <a:pt x="6598287" y="37245"/>
                  <a:pt x="6639728" y="12352"/>
                  <a:pt x="6687016" y="0"/>
                </a:cubicBezTo>
                <a:lnTo>
                  <a:pt x="6675219" y="91293"/>
                </a:lnTo>
                <a:lnTo>
                  <a:pt x="6690745" y="71687"/>
                </a:lnTo>
                <a:cubicBezTo>
                  <a:pt x="6725194" y="37245"/>
                  <a:pt x="6766635" y="12352"/>
                  <a:pt x="6813923" y="1"/>
                </a:cubicBezTo>
                <a:lnTo>
                  <a:pt x="6800272" y="93637"/>
                </a:lnTo>
                <a:lnTo>
                  <a:pt x="6817654" y="71687"/>
                </a:lnTo>
                <a:cubicBezTo>
                  <a:pt x="6852104" y="37245"/>
                  <a:pt x="6893545" y="12351"/>
                  <a:pt x="6940833" y="0"/>
                </a:cubicBezTo>
                <a:lnTo>
                  <a:pt x="6932451" y="74224"/>
                </a:lnTo>
                <a:lnTo>
                  <a:pt x="6960663" y="47693"/>
                </a:lnTo>
                <a:cubicBezTo>
                  <a:pt x="6989068" y="25582"/>
                  <a:pt x="7021245" y="9264"/>
                  <a:pt x="7056711" y="1"/>
                </a:cubicBezTo>
                <a:lnTo>
                  <a:pt x="7043062" y="93633"/>
                </a:lnTo>
                <a:lnTo>
                  <a:pt x="7060441" y="71688"/>
                </a:lnTo>
                <a:cubicBezTo>
                  <a:pt x="7094890" y="37245"/>
                  <a:pt x="7136331" y="12352"/>
                  <a:pt x="7183618" y="1"/>
                </a:cubicBezTo>
                <a:lnTo>
                  <a:pt x="7169968" y="93633"/>
                </a:lnTo>
                <a:lnTo>
                  <a:pt x="7187347" y="71687"/>
                </a:lnTo>
                <a:cubicBezTo>
                  <a:pt x="7221796" y="37245"/>
                  <a:pt x="7263238" y="12351"/>
                  <a:pt x="7310525" y="0"/>
                </a:cubicBezTo>
                <a:lnTo>
                  <a:pt x="7296875" y="93633"/>
                </a:lnTo>
                <a:lnTo>
                  <a:pt x="7314254" y="71687"/>
                </a:lnTo>
                <a:cubicBezTo>
                  <a:pt x="7348703" y="37245"/>
                  <a:pt x="7390145" y="12352"/>
                  <a:pt x="7437433" y="0"/>
                </a:cubicBezTo>
                <a:lnTo>
                  <a:pt x="7423782" y="93633"/>
                </a:lnTo>
                <a:lnTo>
                  <a:pt x="7441161" y="71687"/>
                </a:lnTo>
                <a:cubicBezTo>
                  <a:pt x="7475611" y="37245"/>
                  <a:pt x="7517052" y="12352"/>
                  <a:pt x="7564340" y="0"/>
                </a:cubicBezTo>
                <a:lnTo>
                  <a:pt x="7550689" y="93633"/>
                </a:lnTo>
                <a:lnTo>
                  <a:pt x="7568068" y="71687"/>
                </a:lnTo>
                <a:cubicBezTo>
                  <a:pt x="7602518" y="37244"/>
                  <a:pt x="7643959" y="12352"/>
                  <a:pt x="7691247" y="1"/>
                </a:cubicBezTo>
                <a:lnTo>
                  <a:pt x="7677596" y="93633"/>
                </a:lnTo>
                <a:lnTo>
                  <a:pt x="7694976" y="71688"/>
                </a:lnTo>
                <a:cubicBezTo>
                  <a:pt x="7729424" y="37245"/>
                  <a:pt x="7770865" y="12352"/>
                  <a:pt x="7818153" y="1"/>
                </a:cubicBezTo>
                <a:lnTo>
                  <a:pt x="7804503" y="93633"/>
                </a:lnTo>
                <a:lnTo>
                  <a:pt x="7821882" y="71688"/>
                </a:lnTo>
                <a:cubicBezTo>
                  <a:pt x="7856331" y="37245"/>
                  <a:pt x="7897772" y="12352"/>
                  <a:pt x="7945060" y="1"/>
                </a:cubicBezTo>
                <a:lnTo>
                  <a:pt x="7931409" y="93633"/>
                </a:lnTo>
                <a:lnTo>
                  <a:pt x="7948788" y="71687"/>
                </a:lnTo>
                <a:cubicBezTo>
                  <a:pt x="7983238" y="37245"/>
                  <a:pt x="8024679" y="12352"/>
                  <a:pt x="8071967" y="1"/>
                </a:cubicBezTo>
                <a:lnTo>
                  <a:pt x="8058316" y="93633"/>
                </a:lnTo>
                <a:lnTo>
                  <a:pt x="8075695" y="71687"/>
                </a:lnTo>
                <a:cubicBezTo>
                  <a:pt x="8110145" y="37245"/>
                  <a:pt x="8151586" y="12352"/>
                  <a:pt x="8198874" y="1"/>
                </a:cubicBezTo>
                <a:lnTo>
                  <a:pt x="8185224" y="93633"/>
                </a:lnTo>
                <a:lnTo>
                  <a:pt x="8202602" y="71687"/>
                </a:lnTo>
                <a:cubicBezTo>
                  <a:pt x="8237051" y="37245"/>
                  <a:pt x="8278493" y="12352"/>
                  <a:pt x="8325781" y="1"/>
                </a:cubicBezTo>
                <a:lnTo>
                  <a:pt x="8312130" y="93633"/>
                </a:lnTo>
                <a:lnTo>
                  <a:pt x="8329509" y="71687"/>
                </a:lnTo>
                <a:cubicBezTo>
                  <a:pt x="8363958" y="37245"/>
                  <a:pt x="8405400" y="12351"/>
                  <a:pt x="8452688" y="1"/>
                </a:cubicBezTo>
                <a:lnTo>
                  <a:pt x="8439038" y="93633"/>
                </a:lnTo>
                <a:lnTo>
                  <a:pt x="8456417" y="71688"/>
                </a:lnTo>
                <a:cubicBezTo>
                  <a:pt x="8490866" y="37245"/>
                  <a:pt x="8532306" y="12352"/>
                  <a:pt x="8579595" y="1"/>
                </a:cubicBezTo>
                <a:lnTo>
                  <a:pt x="8565944" y="93633"/>
                </a:lnTo>
                <a:lnTo>
                  <a:pt x="8583324" y="71688"/>
                </a:lnTo>
                <a:cubicBezTo>
                  <a:pt x="8617773" y="37245"/>
                  <a:pt x="8659213" y="12352"/>
                  <a:pt x="8706502" y="1"/>
                </a:cubicBezTo>
                <a:lnTo>
                  <a:pt x="8692852" y="93633"/>
                </a:lnTo>
                <a:lnTo>
                  <a:pt x="8710230" y="71687"/>
                </a:lnTo>
                <a:cubicBezTo>
                  <a:pt x="8744680" y="37245"/>
                  <a:pt x="8786121" y="12351"/>
                  <a:pt x="8833409" y="0"/>
                </a:cubicBezTo>
                <a:lnTo>
                  <a:pt x="8819758" y="93633"/>
                </a:lnTo>
                <a:lnTo>
                  <a:pt x="8837138" y="71687"/>
                </a:lnTo>
                <a:cubicBezTo>
                  <a:pt x="8871587" y="37245"/>
                  <a:pt x="8913028" y="12352"/>
                  <a:pt x="8960316" y="0"/>
                </a:cubicBezTo>
                <a:lnTo>
                  <a:pt x="8948518" y="91293"/>
                </a:lnTo>
                <a:lnTo>
                  <a:pt x="8964044" y="71687"/>
                </a:lnTo>
                <a:cubicBezTo>
                  <a:pt x="8998494" y="37245"/>
                  <a:pt x="9039935" y="12352"/>
                  <a:pt x="9087223" y="1"/>
                </a:cubicBezTo>
                <a:lnTo>
                  <a:pt x="9073572" y="93637"/>
                </a:lnTo>
                <a:lnTo>
                  <a:pt x="9090954" y="71687"/>
                </a:lnTo>
                <a:cubicBezTo>
                  <a:pt x="9125404" y="37245"/>
                  <a:pt x="9166845" y="12351"/>
                  <a:pt x="9214133" y="0"/>
                </a:cubicBezTo>
                <a:cubicBezTo>
                  <a:pt x="9188389" y="119606"/>
                  <a:pt x="9186856" y="247315"/>
                  <a:pt x="9206759" y="373033"/>
                </a:cubicBezTo>
                <a:lnTo>
                  <a:pt x="9225914" y="461665"/>
                </a:lnTo>
                <a:lnTo>
                  <a:pt x="6952614" y="461665"/>
                </a:lnTo>
                <a:lnTo>
                  <a:pt x="6824126" y="461665"/>
                </a:lnTo>
                <a:lnTo>
                  <a:pt x="4679314" y="461665"/>
                </a:lnTo>
                <a:lnTo>
                  <a:pt x="4550826" y="461665"/>
                </a:lnTo>
                <a:lnTo>
                  <a:pt x="2406014" y="461665"/>
                </a:lnTo>
                <a:lnTo>
                  <a:pt x="2277526" y="461665"/>
                </a:lnTo>
                <a:lnTo>
                  <a:pt x="4226" y="461665"/>
                </a:lnTo>
                <a:lnTo>
                  <a:pt x="0" y="368954"/>
                </a:lnTo>
                <a:cubicBezTo>
                  <a:pt x="5706" y="186993"/>
                  <a:pt x="94947" y="37053"/>
                  <a:pt x="236811" y="1"/>
                </a:cubicBezTo>
                <a:lnTo>
                  <a:pt x="223161" y="93633"/>
                </a:lnTo>
                <a:lnTo>
                  <a:pt x="240540" y="71688"/>
                </a:lnTo>
                <a:cubicBezTo>
                  <a:pt x="274989" y="37245"/>
                  <a:pt x="316430" y="12352"/>
                  <a:pt x="363718" y="1"/>
                </a:cubicBezTo>
                <a:lnTo>
                  <a:pt x="350068" y="93633"/>
                </a:lnTo>
                <a:lnTo>
                  <a:pt x="367447" y="71687"/>
                </a:lnTo>
                <a:cubicBezTo>
                  <a:pt x="401896" y="37245"/>
                  <a:pt x="443337" y="12351"/>
                  <a:pt x="490625" y="0"/>
                </a:cubicBezTo>
                <a:close/>
              </a:path>
            </a:pathLst>
          </a:custGeom>
          <a:solidFill>
            <a:srgbClr val="00CC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04BAF2EF-A5C4-4610-ED73-EE546FD3C398}"/>
              </a:ext>
            </a:extLst>
          </p:cNvPr>
          <p:cNvSpPr/>
          <p:nvPr/>
        </p:nvSpPr>
        <p:spPr bwMode="auto">
          <a:xfrm>
            <a:off x="680086" y="6159821"/>
            <a:ext cx="8542742" cy="193682"/>
          </a:xfrm>
          <a:custGeom>
            <a:avLst/>
            <a:gdLst>
              <a:gd name="connsiteX0" fmla="*/ 490625 w 9225914"/>
              <a:gd name="connsiteY0" fmla="*/ 0 h 461665"/>
              <a:gd name="connsiteX1" fmla="*/ 476975 w 9225914"/>
              <a:gd name="connsiteY1" fmla="*/ 93633 h 461665"/>
              <a:gd name="connsiteX2" fmla="*/ 494354 w 9225914"/>
              <a:gd name="connsiteY2" fmla="*/ 71687 h 461665"/>
              <a:gd name="connsiteX3" fmla="*/ 617533 w 9225914"/>
              <a:gd name="connsiteY3" fmla="*/ 0 h 461665"/>
              <a:gd name="connsiteX4" fmla="*/ 603882 w 9225914"/>
              <a:gd name="connsiteY4" fmla="*/ 93633 h 461665"/>
              <a:gd name="connsiteX5" fmla="*/ 621261 w 9225914"/>
              <a:gd name="connsiteY5" fmla="*/ 71687 h 461665"/>
              <a:gd name="connsiteX6" fmla="*/ 744440 w 9225914"/>
              <a:gd name="connsiteY6" fmla="*/ 0 h 461665"/>
              <a:gd name="connsiteX7" fmla="*/ 730789 w 9225914"/>
              <a:gd name="connsiteY7" fmla="*/ 93633 h 461665"/>
              <a:gd name="connsiteX8" fmla="*/ 748168 w 9225914"/>
              <a:gd name="connsiteY8" fmla="*/ 71687 h 461665"/>
              <a:gd name="connsiteX9" fmla="*/ 871347 w 9225914"/>
              <a:gd name="connsiteY9" fmla="*/ 1 h 461665"/>
              <a:gd name="connsiteX10" fmla="*/ 857695 w 9225914"/>
              <a:gd name="connsiteY10" fmla="*/ 93633 h 461665"/>
              <a:gd name="connsiteX11" fmla="*/ 875076 w 9225914"/>
              <a:gd name="connsiteY11" fmla="*/ 71688 h 461665"/>
              <a:gd name="connsiteX12" fmla="*/ 998253 w 9225914"/>
              <a:gd name="connsiteY12" fmla="*/ 1 h 461665"/>
              <a:gd name="connsiteX13" fmla="*/ 984603 w 9225914"/>
              <a:gd name="connsiteY13" fmla="*/ 93633 h 461665"/>
              <a:gd name="connsiteX14" fmla="*/ 1001982 w 9225914"/>
              <a:gd name="connsiteY14" fmla="*/ 71688 h 461665"/>
              <a:gd name="connsiteX15" fmla="*/ 1125160 w 9225914"/>
              <a:gd name="connsiteY15" fmla="*/ 1 h 461665"/>
              <a:gd name="connsiteX16" fmla="*/ 1111509 w 9225914"/>
              <a:gd name="connsiteY16" fmla="*/ 93633 h 461665"/>
              <a:gd name="connsiteX17" fmla="*/ 1128888 w 9225914"/>
              <a:gd name="connsiteY17" fmla="*/ 71687 h 461665"/>
              <a:gd name="connsiteX18" fmla="*/ 1252067 w 9225914"/>
              <a:gd name="connsiteY18" fmla="*/ 1 h 461665"/>
              <a:gd name="connsiteX19" fmla="*/ 1238416 w 9225914"/>
              <a:gd name="connsiteY19" fmla="*/ 93633 h 461665"/>
              <a:gd name="connsiteX20" fmla="*/ 1255795 w 9225914"/>
              <a:gd name="connsiteY20" fmla="*/ 71687 h 461665"/>
              <a:gd name="connsiteX21" fmla="*/ 1378974 w 9225914"/>
              <a:gd name="connsiteY21" fmla="*/ 1 h 461665"/>
              <a:gd name="connsiteX22" fmla="*/ 1365324 w 9225914"/>
              <a:gd name="connsiteY22" fmla="*/ 93633 h 461665"/>
              <a:gd name="connsiteX23" fmla="*/ 1382703 w 9225914"/>
              <a:gd name="connsiteY23" fmla="*/ 71687 h 461665"/>
              <a:gd name="connsiteX24" fmla="*/ 1505881 w 9225914"/>
              <a:gd name="connsiteY24" fmla="*/ 1 h 461665"/>
              <a:gd name="connsiteX25" fmla="*/ 1492231 w 9225914"/>
              <a:gd name="connsiteY25" fmla="*/ 93633 h 461665"/>
              <a:gd name="connsiteX26" fmla="*/ 1509610 w 9225914"/>
              <a:gd name="connsiteY26" fmla="*/ 71687 h 461665"/>
              <a:gd name="connsiteX27" fmla="*/ 1632788 w 9225914"/>
              <a:gd name="connsiteY27" fmla="*/ 1 h 461665"/>
              <a:gd name="connsiteX28" fmla="*/ 1619137 w 9225914"/>
              <a:gd name="connsiteY28" fmla="*/ 93633 h 461665"/>
              <a:gd name="connsiteX29" fmla="*/ 1636517 w 9225914"/>
              <a:gd name="connsiteY29" fmla="*/ 71688 h 461665"/>
              <a:gd name="connsiteX30" fmla="*/ 1759695 w 9225914"/>
              <a:gd name="connsiteY30" fmla="*/ 1 h 461665"/>
              <a:gd name="connsiteX31" fmla="*/ 1746045 w 9225914"/>
              <a:gd name="connsiteY31" fmla="*/ 93633 h 461665"/>
              <a:gd name="connsiteX32" fmla="*/ 1763424 w 9225914"/>
              <a:gd name="connsiteY32" fmla="*/ 71688 h 461665"/>
              <a:gd name="connsiteX33" fmla="*/ 1886602 w 9225914"/>
              <a:gd name="connsiteY33" fmla="*/ 1 h 461665"/>
              <a:gd name="connsiteX34" fmla="*/ 1872952 w 9225914"/>
              <a:gd name="connsiteY34" fmla="*/ 93633 h 461665"/>
              <a:gd name="connsiteX35" fmla="*/ 1890331 w 9225914"/>
              <a:gd name="connsiteY35" fmla="*/ 71687 h 461665"/>
              <a:gd name="connsiteX36" fmla="*/ 2013509 w 9225914"/>
              <a:gd name="connsiteY36" fmla="*/ 0 h 461665"/>
              <a:gd name="connsiteX37" fmla="*/ 1999858 w 9225914"/>
              <a:gd name="connsiteY37" fmla="*/ 93633 h 461665"/>
              <a:gd name="connsiteX38" fmla="*/ 2017237 w 9225914"/>
              <a:gd name="connsiteY38" fmla="*/ 71687 h 461665"/>
              <a:gd name="connsiteX39" fmla="*/ 2140416 w 9225914"/>
              <a:gd name="connsiteY39" fmla="*/ 0 h 461665"/>
              <a:gd name="connsiteX40" fmla="*/ 2128618 w 9225914"/>
              <a:gd name="connsiteY40" fmla="*/ 91293 h 461665"/>
              <a:gd name="connsiteX41" fmla="*/ 2144145 w 9225914"/>
              <a:gd name="connsiteY41" fmla="*/ 71687 h 461665"/>
              <a:gd name="connsiteX42" fmla="*/ 2267323 w 9225914"/>
              <a:gd name="connsiteY42" fmla="*/ 1 h 461665"/>
              <a:gd name="connsiteX43" fmla="*/ 2253672 w 9225914"/>
              <a:gd name="connsiteY43" fmla="*/ 93637 h 461665"/>
              <a:gd name="connsiteX44" fmla="*/ 2271054 w 9225914"/>
              <a:gd name="connsiteY44" fmla="*/ 71687 h 461665"/>
              <a:gd name="connsiteX45" fmla="*/ 2394233 w 9225914"/>
              <a:gd name="connsiteY45" fmla="*/ 0 h 461665"/>
              <a:gd name="connsiteX46" fmla="*/ 2385851 w 9225914"/>
              <a:gd name="connsiteY46" fmla="*/ 74224 h 461665"/>
              <a:gd name="connsiteX47" fmla="*/ 2414063 w 9225914"/>
              <a:gd name="connsiteY47" fmla="*/ 47693 h 461665"/>
              <a:gd name="connsiteX48" fmla="*/ 2510111 w 9225914"/>
              <a:gd name="connsiteY48" fmla="*/ 1 h 461665"/>
              <a:gd name="connsiteX49" fmla="*/ 2496462 w 9225914"/>
              <a:gd name="connsiteY49" fmla="*/ 93633 h 461665"/>
              <a:gd name="connsiteX50" fmla="*/ 2513840 w 9225914"/>
              <a:gd name="connsiteY50" fmla="*/ 71688 h 461665"/>
              <a:gd name="connsiteX51" fmla="*/ 2637018 w 9225914"/>
              <a:gd name="connsiteY51" fmla="*/ 1 h 461665"/>
              <a:gd name="connsiteX52" fmla="*/ 2623368 w 9225914"/>
              <a:gd name="connsiteY52" fmla="*/ 93633 h 461665"/>
              <a:gd name="connsiteX53" fmla="*/ 2640747 w 9225914"/>
              <a:gd name="connsiteY53" fmla="*/ 71687 h 461665"/>
              <a:gd name="connsiteX54" fmla="*/ 2763925 w 9225914"/>
              <a:gd name="connsiteY54" fmla="*/ 0 h 461665"/>
              <a:gd name="connsiteX55" fmla="*/ 2750275 w 9225914"/>
              <a:gd name="connsiteY55" fmla="*/ 93633 h 461665"/>
              <a:gd name="connsiteX56" fmla="*/ 2767654 w 9225914"/>
              <a:gd name="connsiteY56" fmla="*/ 71687 h 461665"/>
              <a:gd name="connsiteX57" fmla="*/ 2890833 w 9225914"/>
              <a:gd name="connsiteY57" fmla="*/ 0 h 461665"/>
              <a:gd name="connsiteX58" fmla="*/ 2877182 w 9225914"/>
              <a:gd name="connsiteY58" fmla="*/ 93633 h 461665"/>
              <a:gd name="connsiteX59" fmla="*/ 2894561 w 9225914"/>
              <a:gd name="connsiteY59" fmla="*/ 71687 h 461665"/>
              <a:gd name="connsiteX60" fmla="*/ 3017740 w 9225914"/>
              <a:gd name="connsiteY60" fmla="*/ 0 h 461665"/>
              <a:gd name="connsiteX61" fmla="*/ 3004089 w 9225914"/>
              <a:gd name="connsiteY61" fmla="*/ 93633 h 461665"/>
              <a:gd name="connsiteX62" fmla="*/ 3021468 w 9225914"/>
              <a:gd name="connsiteY62" fmla="*/ 71687 h 461665"/>
              <a:gd name="connsiteX63" fmla="*/ 3144647 w 9225914"/>
              <a:gd name="connsiteY63" fmla="*/ 1 h 461665"/>
              <a:gd name="connsiteX64" fmla="*/ 3130995 w 9225914"/>
              <a:gd name="connsiteY64" fmla="*/ 93633 h 461665"/>
              <a:gd name="connsiteX65" fmla="*/ 3148376 w 9225914"/>
              <a:gd name="connsiteY65" fmla="*/ 71688 h 461665"/>
              <a:gd name="connsiteX66" fmla="*/ 3271554 w 9225914"/>
              <a:gd name="connsiteY66" fmla="*/ 1 h 461665"/>
              <a:gd name="connsiteX67" fmla="*/ 3257903 w 9225914"/>
              <a:gd name="connsiteY67" fmla="*/ 93633 h 461665"/>
              <a:gd name="connsiteX68" fmla="*/ 3275282 w 9225914"/>
              <a:gd name="connsiteY68" fmla="*/ 71688 h 461665"/>
              <a:gd name="connsiteX69" fmla="*/ 3398460 w 9225914"/>
              <a:gd name="connsiteY69" fmla="*/ 1 h 461665"/>
              <a:gd name="connsiteX70" fmla="*/ 3384809 w 9225914"/>
              <a:gd name="connsiteY70" fmla="*/ 93633 h 461665"/>
              <a:gd name="connsiteX71" fmla="*/ 3402188 w 9225914"/>
              <a:gd name="connsiteY71" fmla="*/ 71687 h 461665"/>
              <a:gd name="connsiteX72" fmla="*/ 3525367 w 9225914"/>
              <a:gd name="connsiteY72" fmla="*/ 1 h 461665"/>
              <a:gd name="connsiteX73" fmla="*/ 3511717 w 9225914"/>
              <a:gd name="connsiteY73" fmla="*/ 93633 h 461665"/>
              <a:gd name="connsiteX74" fmla="*/ 3529095 w 9225914"/>
              <a:gd name="connsiteY74" fmla="*/ 71687 h 461665"/>
              <a:gd name="connsiteX75" fmla="*/ 3652274 w 9225914"/>
              <a:gd name="connsiteY75" fmla="*/ 1 h 461665"/>
              <a:gd name="connsiteX76" fmla="*/ 3638623 w 9225914"/>
              <a:gd name="connsiteY76" fmla="*/ 93633 h 461665"/>
              <a:gd name="connsiteX77" fmla="*/ 3656002 w 9225914"/>
              <a:gd name="connsiteY77" fmla="*/ 71687 h 461665"/>
              <a:gd name="connsiteX78" fmla="*/ 3779181 w 9225914"/>
              <a:gd name="connsiteY78" fmla="*/ 1 h 461665"/>
              <a:gd name="connsiteX79" fmla="*/ 3765530 w 9225914"/>
              <a:gd name="connsiteY79" fmla="*/ 93633 h 461665"/>
              <a:gd name="connsiteX80" fmla="*/ 3782909 w 9225914"/>
              <a:gd name="connsiteY80" fmla="*/ 71687 h 461665"/>
              <a:gd name="connsiteX81" fmla="*/ 3906088 w 9225914"/>
              <a:gd name="connsiteY81" fmla="*/ 1 h 461665"/>
              <a:gd name="connsiteX82" fmla="*/ 3892437 w 9225914"/>
              <a:gd name="connsiteY82" fmla="*/ 93633 h 461665"/>
              <a:gd name="connsiteX83" fmla="*/ 3909817 w 9225914"/>
              <a:gd name="connsiteY83" fmla="*/ 71688 h 461665"/>
              <a:gd name="connsiteX84" fmla="*/ 4032995 w 9225914"/>
              <a:gd name="connsiteY84" fmla="*/ 1 h 461665"/>
              <a:gd name="connsiteX85" fmla="*/ 4019344 w 9225914"/>
              <a:gd name="connsiteY85" fmla="*/ 93633 h 461665"/>
              <a:gd name="connsiteX86" fmla="*/ 4036724 w 9225914"/>
              <a:gd name="connsiteY86" fmla="*/ 71688 h 461665"/>
              <a:gd name="connsiteX87" fmla="*/ 4159902 w 9225914"/>
              <a:gd name="connsiteY87" fmla="*/ 1 h 461665"/>
              <a:gd name="connsiteX88" fmla="*/ 4146251 w 9225914"/>
              <a:gd name="connsiteY88" fmla="*/ 93633 h 461665"/>
              <a:gd name="connsiteX89" fmla="*/ 4163630 w 9225914"/>
              <a:gd name="connsiteY89" fmla="*/ 71687 h 461665"/>
              <a:gd name="connsiteX90" fmla="*/ 4286809 w 9225914"/>
              <a:gd name="connsiteY90" fmla="*/ 0 h 461665"/>
              <a:gd name="connsiteX91" fmla="*/ 4273158 w 9225914"/>
              <a:gd name="connsiteY91" fmla="*/ 93633 h 461665"/>
              <a:gd name="connsiteX92" fmla="*/ 4290537 w 9225914"/>
              <a:gd name="connsiteY92" fmla="*/ 71687 h 461665"/>
              <a:gd name="connsiteX93" fmla="*/ 4413716 w 9225914"/>
              <a:gd name="connsiteY93" fmla="*/ 0 h 461665"/>
              <a:gd name="connsiteX94" fmla="*/ 4401918 w 9225914"/>
              <a:gd name="connsiteY94" fmla="*/ 91293 h 461665"/>
              <a:gd name="connsiteX95" fmla="*/ 4417444 w 9225914"/>
              <a:gd name="connsiteY95" fmla="*/ 71687 h 461665"/>
              <a:gd name="connsiteX96" fmla="*/ 4540623 w 9225914"/>
              <a:gd name="connsiteY96" fmla="*/ 1 h 461665"/>
              <a:gd name="connsiteX97" fmla="*/ 4526971 w 9225914"/>
              <a:gd name="connsiteY97" fmla="*/ 93637 h 461665"/>
              <a:gd name="connsiteX98" fmla="*/ 4544354 w 9225914"/>
              <a:gd name="connsiteY98" fmla="*/ 71687 h 461665"/>
              <a:gd name="connsiteX99" fmla="*/ 4667533 w 9225914"/>
              <a:gd name="connsiteY99" fmla="*/ 0 h 461665"/>
              <a:gd name="connsiteX100" fmla="*/ 4659151 w 9225914"/>
              <a:gd name="connsiteY100" fmla="*/ 74224 h 461665"/>
              <a:gd name="connsiteX101" fmla="*/ 4687363 w 9225914"/>
              <a:gd name="connsiteY101" fmla="*/ 47693 h 461665"/>
              <a:gd name="connsiteX102" fmla="*/ 4783411 w 9225914"/>
              <a:gd name="connsiteY102" fmla="*/ 1 h 461665"/>
              <a:gd name="connsiteX103" fmla="*/ 4769762 w 9225914"/>
              <a:gd name="connsiteY103" fmla="*/ 93633 h 461665"/>
              <a:gd name="connsiteX104" fmla="*/ 4787141 w 9225914"/>
              <a:gd name="connsiteY104" fmla="*/ 71688 h 461665"/>
              <a:gd name="connsiteX105" fmla="*/ 4910318 w 9225914"/>
              <a:gd name="connsiteY105" fmla="*/ 1 h 461665"/>
              <a:gd name="connsiteX106" fmla="*/ 4896668 w 9225914"/>
              <a:gd name="connsiteY106" fmla="*/ 93633 h 461665"/>
              <a:gd name="connsiteX107" fmla="*/ 4914047 w 9225914"/>
              <a:gd name="connsiteY107" fmla="*/ 71687 h 461665"/>
              <a:gd name="connsiteX108" fmla="*/ 5037225 w 9225914"/>
              <a:gd name="connsiteY108" fmla="*/ 0 h 461665"/>
              <a:gd name="connsiteX109" fmla="*/ 5023575 w 9225914"/>
              <a:gd name="connsiteY109" fmla="*/ 93633 h 461665"/>
              <a:gd name="connsiteX110" fmla="*/ 5040954 w 9225914"/>
              <a:gd name="connsiteY110" fmla="*/ 71687 h 461665"/>
              <a:gd name="connsiteX111" fmla="*/ 5164133 w 9225914"/>
              <a:gd name="connsiteY111" fmla="*/ 0 h 461665"/>
              <a:gd name="connsiteX112" fmla="*/ 5150482 w 9225914"/>
              <a:gd name="connsiteY112" fmla="*/ 93633 h 461665"/>
              <a:gd name="connsiteX113" fmla="*/ 5167861 w 9225914"/>
              <a:gd name="connsiteY113" fmla="*/ 71687 h 461665"/>
              <a:gd name="connsiteX114" fmla="*/ 5291040 w 9225914"/>
              <a:gd name="connsiteY114" fmla="*/ 0 h 461665"/>
              <a:gd name="connsiteX115" fmla="*/ 5277389 w 9225914"/>
              <a:gd name="connsiteY115" fmla="*/ 93633 h 461665"/>
              <a:gd name="connsiteX116" fmla="*/ 5294768 w 9225914"/>
              <a:gd name="connsiteY116" fmla="*/ 71687 h 461665"/>
              <a:gd name="connsiteX117" fmla="*/ 5417947 w 9225914"/>
              <a:gd name="connsiteY117" fmla="*/ 1 h 461665"/>
              <a:gd name="connsiteX118" fmla="*/ 5404296 w 9225914"/>
              <a:gd name="connsiteY118" fmla="*/ 93633 h 461665"/>
              <a:gd name="connsiteX119" fmla="*/ 5421676 w 9225914"/>
              <a:gd name="connsiteY119" fmla="*/ 71688 h 461665"/>
              <a:gd name="connsiteX120" fmla="*/ 5544853 w 9225914"/>
              <a:gd name="connsiteY120" fmla="*/ 1 h 461665"/>
              <a:gd name="connsiteX121" fmla="*/ 5531203 w 9225914"/>
              <a:gd name="connsiteY121" fmla="*/ 93633 h 461665"/>
              <a:gd name="connsiteX122" fmla="*/ 5548582 w 9225914"/>
              <a:gd name="connsiteY122" fmla="*/ 71688 h 461665"/>
              <a:gd name="connsiteX123" fmla="*/ 5671760 w 9225914"/>
              <a:gd name="connsiteY123" fmla="*/ 1 h 461665"/>
              <a:gd name="connsiteX124" fmla="*/ 5658110 w 9225914"/>
              <a:gd name="connsiteY124" fmla="*/ 93633 h 461665"/>
              <a:gd name="connsiteX125" fmla="*/ 5675489 w 9225914"/>
              <a:gd name="connsiteY125" fmla="*/ 71687 h 461665"/>
              <a:gd name="connsiteX126" fmla="*/ 5798667 w 9225914"/>
              <a:gd name="connsiteY126" fmla="*/ 1 h 461665"/>
              <a:gd name="connsiteX127" fmla="*/ 5785017 w 9225914"/>
              <a:gd name="connsiteY127" fmla="*/ 93633 h 461665"/>
              <a:gd name="connsiteX128" fmla="*/ 5802396 w 9225914"/>
              <a:gd name="connsiteY128" fmla="*/ 71687 h 461665"/>
              <a:gd name="connsiteX129" fmla="*/ 5925574 w 9225914"/>
              <a:gd name="connsiteY129" fmla="*/ 1 h 461665"/>
              <a:gd name="connsiteX130" fmla="*/ 5911924 w 9225914"/>
              <a:gd name="connsiteY130" fmla="*/ 93633 h 461665"/>
              <a:gd name="connsiteX131" fmla="*/ 5929303 w 9225914"/>
              <a:gd name="connsiteY131" fmla="*/ 71687 h 461665"/>
              <a:gd name="connsiteX132" fmla="*/ 6052481 w 9225914"/>
              <a:gd name="connsiteY132" fmla="*/ 1 h 461665"/>
              <a:gd name="connsiteX133" fmla="*/ 6038831 w 9225914"/>
              <a:gd name="connsiteY133" fmla="*/ 93633 h 461665"/>
              <a:gd name="connsiteX134" fmla="*/ 6056210 w 9225914"/>
              <a:gd name="connsiteY134" fmla="*/ 71687 h 461665"/>
              <a:gd name="connsiteX135" fmla="*/ 6179388 w 9225914"/>
              <a:gd name="connsiteY135" fmla="*/ 1 h 461665"/>
              <a:gd name="connsiteX136" fmla="*/ 6165738 w 9225914"/>
              <a:gd name="connsiteY136" fmla="*/ 93633 h 461665"/>
              <a:gd name="connsiteX137" fmla="*/ 6183117 w 9225914"/>
              <a:gd name="connsiteY137" fmla="*/ 71688 h 461665"/>
              <a:gd name="connsiteX138" fmla="*/ 6306295 w 9225914"/>
              <a:gd name="connsiteY138" fmla="*/ 1 h 461665"/>
              <a:gd name="connsiteX139" fmla="*/ 6292645 w 9225914"/>
              <a:gd name="connsiteY139" fmla="*/ 93633 h 461665"/>
              <a:gd name="connsiteX140" fmla="*/ 6310024 w 9225914"/>
              <a:gd name="connsiteY140" fmla="*/ 71688 h 461665"/>
              <a:gd name="connsiteX141" fmla="*/ 6433202 w 9225914"/>
              <a:gd name="connsiteY141" fmla="*/ 1 h 461665"/>
              <a:gd name="connsiteX142" fmla="*/ 6419552 w 9225914"/>
              <a:gd name="connsiteY142" fmla="*/ 93633 h 461665"/>
              <a:gd name="connsiteX143" fmla="*/ 6436931 w 9225914"/>
              <a:gd name="connsiteY143" fmla="*/ 71687 h 461665"/>
              <a:gd name="connsiteX144" fmla="*/ 6560109 w 9225914"/>
              <a:gd name="connsiteY144" fmla="*/ 0 h 461665"/>
              <a:gd name="connsiteX145" fmla="*/ 6546459 w 9225914"/>
              <a:gd name="connsiteY145" fmla="*/ 93633 h 461665"/>
              <a:gd name="connsiteX146" fmla="*/ 6563838 w 9225914"/>
              <a:gd name="connsiteY146" fmla="*/ 71687 h 461665"/>
              <a:gd name="connsiteX147" fmla="*/ 6687016 w 9225914"/>
              <a:gd name="connsiteY147" fmla="*/ 0 h 461665"/>
              <a:gd name="connsiteX148" fmla="*/ 6675219 w 9225914"/>
              <a:gd name="connsiteY148" fmla="*/ 91293 h 461665"/>
              <a:gd name="connsiteX149" fmla="*/ 6690745 w 9225914"/>
              <a:gd name="connsiteY149" fmla="*/ 71687 h 461665"/>
              <a:gd name="connsiteX150" fmla="*/ 6813923 w 9225914"/>
              <a:gd name="connsiteY150" fmla="*/ 1 h 461665"/>
              <a:gd name="connsiteX151" fmla="*/ 6800272 w 9225914"/>
              <a:gd name="connsiteY151" fmla="*/ 93637 h 461665"/>
              <a:gd name="connsiteX152" fmla="*/ 6817654 w 9225914"/>
              <a:gd name="connsiteY152" fmla="*/ 71687 h 461665"/>
              <a:gd name="connsiteX153" fmla="*/ 6940833 w 9225914"/>
              <a:gd name="connsiteY153" fmla="*/ 0 h 461665"/>
              <a:gd name="connsiteX154" fmla="*/ 6932451 w 9225914"/>
              <a:gd name="connsiteY154" fmla="*/ 74224 h 461665"/>
              <a:gd name="connsiteX155" fmla="*/ 6960663 w 9225914"/>
              <a:gd name="connsiteY155" fmla="*/ 47693 h 461665"/>
              <a:gd name="connsiteX156" fmla="*/ 7056711 w 9225914"/>
              <a:gd name="connsiteY156" fmla="*/ 1 h 461665"/>
              <a:gd name="connsiteX157" fmla="*/ 7043062 w 9225914"/>
              <a:gd name="connsiteY157" fmla="*/ 93633 h 461665"/>
              <a:gd name="connsiteX158" fmla="*/ 7060441 w 9225914"/>
              <a:gd name="connsiteY158" fmla="*/ 71688 h 461665"/>
              <a:gd name="connsiteX159" fmla="*/ 7183618 w 9225914"/>
              <a:gd name="connsiteY159" fmla="*/ 1 h 461665"/>
              <a:gd name="connsiteX160" fmla="*/ 7169968 w 9225914"/>
              <a:gd name="connsiteY160" fmla="*/ 93633 h 461665"/>
              <a:gd name="connsiteX161" fmla="*/ 7187347 w 9225914"/>
              <a:gd name="connsiteY161" fmla="*/ 71687 h 461665"/>
              <a:gd name="connsiteX162" fmla="*/ 7310525 w 9225914"/>
              <a:gd name="connsiteY162" fmla="*/ 0 h 461665"/>
              <a:gd name="connsiteX163" fmla="*/ 7296875 w 9225914"/>
              <a:gd name="connsiteY163" fmla="*/ 93633 h 461665"/>
              <a:gd name="connsiteX164" fmla="*/ 7314254 w 9225914"/>
              <a:gd name="connsiteY164" fmla="*/ 71687 h 461665"/>
              <a:gd name="connsiteX165" fmla="*/ 7437433 w 9225914"/>
              <a:gd name="connsiteY165" fmla="*/ 0 h 461665"/>
              <a:gd name="connsiteX166" fmla="*/ 7423782 w 9225914"/>
              <a:gd name="connsiteY166" fmla="*/ 93633 h 461665"/>
              <a:gd name="connsiteX167" fmla="*/ 7441161 w 9225914"/>
              <a:gd name="connsiteY167" fmla="*/ 71687 h 461665"/>
              <a:gd name="connsiteX168" fmla="*/ 7564340 w 9225914"/>
              <a:gd name="connsiteY168" fmla="*/ 0 h 461665"/>
              <a:gd name="connsiteX169" fmla="*/ 7550689 w 9225914"/>
              <a:gd name="connsiteY169" fmla="*/ 93633 h 461665"/>
              <a:gd name="connsiteX170" fmla="*/ 7568068 w 9225914"/>
              <a:gd name="connsiteY170" fmla="*/ 71687 h 461665"/>
              <a:gd name="connsiteX171" fmla="*/ 7691247 w 9225914"/>
              <a:gd name="connsiteY171" fmla="*/ 1 h 461665"/>
              <a:gd name="connsiteX172" fmla="*/ 7677596 w 9225914"/>
              <a:gd name="connsiteY172" fmla="*/ 93633 h 461665"/>
              <a:gd name="connsiteX173" fmla="*/ 7694976 w 9225914"/>
              <a:gd name="connsiteY173" fmla="*/ 71688 h 461665"/>
              <a:gd name="connsiteX174" fmla="*/ 7818153 w 9225914"/>
              <a:gd name="connsiteY174" fmla="*/ 1 h 461665"/>
              <a:gd name="connsiteX175" fmla="*/ 7804503 w 9225914"/>
              <a:gd name="connsiteY175" fmla="*/ 93633 h 461665"/>
              <a:gd name="connsiteX176" fmla="*/ 7821882 w 9225914"/>
              <a:gd name="connsiteY176" fmla="*/ 71688 h 461665"/>
              <a:gd name="connsiteX177" fmla="*/ 7945060 w 9225914"/>
              <a:gd name="connsiteY177" fmla="*/ 1 h 461665"/>
              <a:gd name="connsiteX178" fmla="*/ 7931409 w 9225914"/>
              <a:gd name="connsiteY178" fmla="*/ 93633 h 461665"/>
              <a:gd name="connsiteX179" fmla="*/ 7948788 w 9225914"/>
              <a:gd name="connsiteY179" fmla="*/ 71687 h 461665"/>
              <a:gd name="connsiteX180" fmla="*/ 8071967 w 9225914"/>
              <a:gd name="connsiteY180" fmla="*/ 1 h 461665"/>
              <a:gd name="connsiteX181" fmla="*/ 8058316 w 9225914"/>
              <a:gd name="connsiteY181" fmla="*/ 93633 h 461665"/>
              <a:gd name="connsiteX182" fmla="*/ 8075695 w 9225914"/>
              <a:gd name="connsiteY182" fmla="*/ 71687 h 461665"/>
              <a:gd name="connsiteX183" fmla="*/ 8198874 w 9225914"/>
              <a:gd name="connsiteY183" fmla="*/ 1 h 461665"/>
              <a:gd name="connsiteX184" fmla="*/ 8185224 w 9225914"/>
              <a:gd name="connsiteY184" fmla="*/ 93633 h 461665"/>
              <a:gd name="connsiteX185" fmla="*/ 8202602 w 9225914"/>
              <a:gd name="connsiteY185" fmla="*/ 71687 h 461665"/>
              <a:gd name="connsiteX186" fmla="*/ 8325781 w 9225914"/>
              <a:gd name="connsiteY186" fmla="*/ 1 h 461665"/>
              <a:gd name="connsiteX187" fmla="*/ 8312130 w 9225914"/>
              <a:gd name="connsiteY187" fmla="*/ 93633 h 461665"/>
              <a:gd name="connsiteX188" fmla="*/ 8329509 w 9225914"/>
              <a:gd name="connsiteY188" fmla="*/ 71687 h 461665"/>
              <a:gd name="connsiteX189" fmla="*/ 8452688 w 9225914"/>
              <a:gd name="connsiteY189" fmla="*/ 1 h 461665"/>
              <a:gd name="connsiteX190" fmla="*/ 8439038 w 9225914"/>
              <a:gd name="connsiteY190" fmla="*/ 93633 h 461665"/>
              <a:gd name="connsiteX191" fmla="*/ 8456417 w 9225914"/>
              <a:gd name="connsiteY191" fmla="*/ 71688 h 461665"/>
              <a:gd name="connsiteX192" fmla="*/ 8579595 w 9225914"/>
              <a:gd name="connsiteY192" fmla="*/ 1 h 461665"/>
              <a:gd name="connsiteX193" fmla="*/ 8565944 w 9225914"/>
              <a:gd name="connsiteY193" fmla="*/ 93633 h 461665"/>
              <a:gd name="connsiteX194" fmla="*/ 8583324 w 9225914"/>
              <a:gd name="connsiteY194" fmla="*/ 71688 h 461665"/>
              <a:gd name="connsiteX195" fmla="*/ 8706502 w 9225914"/>
              <a:gd name="connsiteY195" fmla="*/ 1 h 461665"/>
              <a:gd name="connsiteX196" fmla="*/ 8692852 w 9225914"/>
              <a:gd name="connsiteY196" fmla="*/ 93633 h 461665"/>
              <a:gd name="connsiteX197" fmla="*/ 8710230 w 9225914"/>
              <a:gd name="connsiteY197" fmla="*/ 71687 h 461665"/>
              <a:gd name="connsiteX198" fmla="*/ 8833409 w 9225914"/>
              <a:gd name="connsiteY198" fmla="*/ 0 h 461665"/>
              <a:gd name="connsiteX199" fmla="*/ 8819758 w 9225914"/>
              <a:gd name="connsiteY199" fmla="*/ 93633 h 461665"/>
              <a:gd name="connsiteX200" fmla="*/ 8837138 w 9225914"/>
              <a:gd name="connsiteY200" fmla="*/ 71687 h 461665"/>
              <a:gd name="connsiteX201" fmla="*/ 8960316 w 9225914"/>
              <a:gd name="connsiteY201" fmla="*/ 0 h 461665"/>
              <a:gd name="connsiteX202" fmla="*/ 8948518 w 9225914"/>
              <a:gd name="connsiteY202" fmla="*/ 91293 h 461665"/>
              <a:gd name="connsiteX203" fmla="*/ 8964044 w 9225914"/>
              <a:gd name="connsiteY203" fmla="*/ 71687 h 461665"/>
              <a:gd name="connsiteX204" fmla="*/ 9087223 w 9225914"/>
              <a:gd name="connsiteY204" fmla="*/ 1 h 461665"/>
              <a:gd name="connsiteX205" fmla="*/ 9073572 w 9225914"/>
              <a:gd name="connsiteY205" fmla="*/ 93637 h 461665"/>
              <a:gd name="connsiteX206" fmla="*/ 9090954 w 9225914"/>
              <a:gd name="connsiteY206" fmla="*/ 71687 h 461665"/>
              <a:gd name="connsiteX207" fmla="*/ 9214133 w 9225914"/>
              <a:gd name="connsiteY207" fmla="*/ 0 h 461665"/>
              <a:gd name="connsiteX208" fmla="*/ 9206759 w 9225914"/>
              <a:gd name="connsiteY208" fmla="*/ 373033 h 461665"/>
              <a:gd name="connsiteX209" fmla="*/ 9225914 w 9225914"/>
              <a:gd name="connsiteY209" fmla="*/ 461665 h 461665"/>
              <a:gd name="connsiteX210" fmla="*/ 6952614 w 9225914"/>
              <a:gd name="connsiteY210" fmla="*/ 461665 h 461665"/>
              <a:gd name="connsiteX211" fmla="*/ 6824126 w 9225914"/>
              <a:gd name="connsiteY211" fmla="*/ 461665 h 461665"/>
              <a:gd name="connsiteX212" fmla="*/ 4679314 w 9225914"/>
              <a:gd name="connsiteY212" fmla="*/ 461665 h 461665"/>
              <a:gd name="connsiteX213" fmla="*/ 4550826 w 9225914"/>
              <a:gd name="connsiteY213" fmla="*/ 461665 h 461665"/>
              <a:gd name="connsiteX214" fmla="*/ 2406014 w 9225914"/>
              <a:gd name="connsiteY214" fmla="*/ 461665 h 461665"/>
              <a:gd name="connsiteX215" fmla="*/ 2277526 w 9225914"/>
              <a:gd name="connsiteY215" fmla="*/ 461665 h 461665"/>
              <a:gd name="connsiteX216" fmla="*/ 4226 w 9225914"/>
              <a:gd name="connsiteY216" fmla="*/ 461665 h 461665"/>
              <a:gd name="connsiteX217" fmla="*/ 0 w 9225914"/>
              <a:gd name="connsiteY217" fmla="*/ 368954 h 461665"/>
              <a:gd name="connsiteX218" fmla="*/ 236811 w 9225914"/>
              <a:gd name="connsiteY218" fmla="*/ 1 h 461665"/>
              <a:gd name="connsiteX219" fmla="*/ 223161 w 9225914"/>
              <a:gd name="connsiteY219" fmla="*/ 93633 h 461665"/>
              <a:gd name="connsiteX220" fmla="*/ 240540 w 9225914"/>
              <a:gd name="connsiteY220" fmla="*/ 71688 h 461665"/>
              <a:gd name="connsiteX221" fmla="*/ 363718 w 9225914"/>
              <a:gd name="connsiteY221" fmla="*/ 1 h 461665"/>
              <a:gd name="connsiteX222" fmla="*/ 350068 w 9225914"/>
              <a:gd name="connsiteY222" fmla="*/ 93633 h 461665"/>
              <a:gd name="connsiteX223" fmla="*/ 367447 w 9225914"/>
              <a:gd name="connsiteY223" fmla="*/ 71687 h 461665"/>
              <a:gd name="connsiteX224" fmla="*/ 490625 w 9225914"/>
              <a:gd name="connsiteY22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9225914" h="461665">
                <a:moveTo>
                  <a:pt x="490625" y="0"/>
                </a:moveTo>
                <a:lnTo>
                  <a:pt x="476975" y="93633"/>
                </a:lnTo>
                <a:lnTo>
                  <a:pt x="494354" y="71687"/>
                </a:lnTo>
                <a:cubicBezTo>
                  <a:pt x="528803" y="37245"/>
                  <a:pt x="570244" y="12352"/>
                  <a:pt x="617533" y="0"/>
                </a:cubicBezTo>
                <a:lnTo>
                  <a:pt x="603882" y="93633"/>
                </a:lnTo>
                <a:lnTo>
                  <a:pt x="621261" y="71687"/>
                </a:lnTo>
                <a:cubicBezTo>
                  <a:pt x="655711" y="37245"/>
                  <a:pt x="697151" y="12352"/>
                  <a:pt x="744440" y="0"/>
                </a:cubicBezTo>
                <a:lnTo>
                  <a:pt x="730789" y="93633"/>
                </a:lnTo>
                <a:lnTo>
                  <a:pt x="748168" y="71687"/>
                </a:lnTo>
                <a:cubicBezTo>
                  <a:pt x="782618" y="37244"/>
                  <a:pt x="824058" y="12352"/>
                  <a:pt x="871347" y="1"/>
                </a:cubicBezTo>
                <a:lnTo>
                  <a:pt x="857695" y="93633"/>
                </a:lnTo>
                <a:lnTo>
                  <a:pt x="875076" y="71688"/>
                </a:lnTo>
                <a:cubicBezTo>
                  <a:pt x="909525" y="37245"/>
                  <a:pt x="950965" y="12352"/>
                  <a:pt x="998253" y="1"/>
                </a:cubicBezTo>
                <a:lnTo>
                  <a:pt x="984603" y="93633"/>
                </a:lnTo>
                <a:lnTo>
                  <a:pt x="1001982" y="71688"/>
                </a:lnTo>
                <a:cubicBezTo>
                  <a:pt x="1036432" y="37245"/>
                  <a:pt x="1077872" y="12352"/>
                  <a:pt x="1125160" y="1"/>
                </a:cubicBezTo>
                <a:lnTo>
                  <a:pt x="1111509" y="93633"/>
                </a:lnTo>
                <a:lnTo>
                  <a:pt x="1128888" y="71687"/>
                </a:lnTo>
                <a:cubicBezTo>
                  <a:pt x="1163338" y="37245"/>
                  <a:pt x="1204779" y="12352"/>
                  <a:pt x="1252067" y="1"/>
                </a:cubicBezTo>
                <a:lnTo>
                  <a:pt x="1238416" y="93633"/>
                </a:lnTo>
                <a:lnTo>
                  <a:pt x="1255795" y="71687"/>
                </a:lnTo>
                <a:cubicBezTo>
                  <a:pt x="1290245" y="37245"/>
                  <a:pt x="1331686" y="12352"/>
                  <a:pt x="1378974" y="1"/>
                </a:cubicBezTo>
                <a:lnTo>
                  <a:pt x="1365324" y="93633"/>
                </a:lnTo>
                <a:lnTo>
                  <a:pt x="1382703" y="71687"/>
                </a:lnTo>
                <a:cubicBezTo>
                  <a:pt x="1417152" y="37245"/>
                  <a:pt x="1458593" y="12352"/>
                  <a:pt x="1505881" y="1"/>
                </a:cubicBezTo>
                <a:lnTo>
                  <a:pt x="1492231" y="93633"/>
                </a:lnTo>
                <a:lnTo>
                  <a:pt x="1509610" y="71687"/>
                </a:lnTo>
                <a:cubicBezTo>
                  <a:pt x="1544058" y="37245"/>
                  <a:pt x="1585500" y="12351"/>
                  <a:pt x="1632788" y="1"/>
                </a:cubicBezTo>
                <a:lnTo>
                  <a:pt x="1619137" y="93633"/>
                </a:lnTo>
                <a:lnTo>
                  <a:pt x="1636517" y="71688"/>
                </a:lnTo>
                <a:cubicBezTo>
                  <a:pt x="1670966" y="37245"/>
                  <a:pt x="1712407" y="12352"/>
                  <a:pt x="1759695" y="1"/>
                </a:cubicBezTo>
                <a:lnTo>
                  <a:pt x="1746045" y="93633"/>
                </a:lnTo>
                <a:lnTo>
                  <a:pt x="1763424" y="71688"/>
                </a:lnTo>
                <a:cubicBezTo>
                  <a:pt x="1797873" y="37245"/>
                  <a:pt x="1839313" y="12352"/>
                  <a:pt x="1886602" y="1"/>
                </a:cubicBezTo>
                <a:lnTo>
                  <a:pt x="1872952" y="93633"/>
                </a:lnTo>
                <a:lnTo>
                  <a:pt x="1890331" y="71687"/>
                </a:lnTo>
                <a:cubicBezTo>
                  <a:pt x="1924780" y="37245"/>
                  <a:pt x="1966221" y="12351"/>
                  <a:pt x="2013509" y="0"/>
                </a:cubicBezTo>
                <a:lnTo>
                  <a:pt x="1999858" y="93633"/>
                </a:lnTo>
                <a:lnTo>
                  <a:pt x="2017237" y="71687"/>
                </a:lnTo>
                <a:cubicBezTo>
                  <a:pt x="2051687" y="37245"/>
                  <a:pt x="2093128" y="12352"/>
                  <a:pt x="2140416" y="0"/>
                </a:cubicBezTo>
                <a:lnTo>
                  <a:pt x="2128618" y="91293"/>
                </a:lnTo>
                <a:lnTo>
                  <a:pt x="2144145" y="71687"/>
                </a:lnTo>
                <a:cubicBezTo>
                  <a:pt x="2178594" y="37245"/>
                  <a:pt x="2220035" y="12352"/>
                  <a:pt x="2267323" y="1"/>
                </a:cubicBezTo>
                <a:lnTo>
                  <a:pt x="2253672" y="93637"/>
                </a:lnTo>
                <a:lnTo>
                  <a:pt x="2271054" y="71687"/>
                </a:lnTo>
                <a:cubicBezTo>
                  <a:pt x="2305504" y="37245"/>
                  <a:pt x="2346945" y="12351"/>
                  <a:pt x="2394233" y="0"/>
                </a:cubicBezTo>
                <a:lnTo>
                  <a:pt x="2385851" y="74224"/>
                </a:lnTo>
                <a:lnTo>
                  <a:pt x="2414063" y="47693"/>
                </a:lnTo>
                <a:cubicBezTo>
                  <a:pt x="2442468" y="25582"/>
                  <a:pt x="2474645" y="9264"/>
                  <a:pt x="2510111" y="1"/>
                </a:cubicBezTo>
                <a:lnTo>
                  <a:pt x="2496462" y="93633"/>
                </a:lnTo>
                <a:lnTo>
                  <a:pt x="2513840" y="71688"/>
                </a:lnTo>
                <a:cubicBezTo>
                  <a:pt x="2548289" y="37245"/>
                  <a:pt x="2589730" y="12352"/>
                  <a:pt x="2637018" y="1"/>
                </a:cubicBezTo>
                <a:lnTo>
                  <a:pt x="2623368" y="93633"/>
                </a:lnTo>
                <a:lnTo>
                  <a:pt x="2640747" y="71687"/>
                </a:lnTo>
                <a:cubicBezTo>
                  <a:pt x="2675196" y="37245"/>
                  <a:pt x="2716637" y="12351"/>
                  <a:pt x="2763925" y="0"/>
                </a:cubicBezTo>
                <a:lnTo>
                  <a:pt x="2750275" y="93633"/>
                </a:lnTo>
                <a:lnTo>
                  <a:pt x="2767654" y="71687"/>
                </a:lnTo>
                <a:cubicBezTo>
                  <a:pt x="2802103" y="37245"/>
                  <a:pt x="2843544" y="12352"/>
                  <a:pt x="2890833" y="0"/>
                </a:cubicBezTo>
                <a:lnTo>
                  <a:pt x="2877182" y="93633"/>
                </a:lnTo>
                <a:lnTo>
                  <a:pt x="2894561" y="71687"/>
                </a:lnTo>
                <a:cubicBezTo>
                  <a:pt x="2929011" y="37245"/>
                  <a:pt x="2970452" y="12352"/>
                  <a:pt x="3017740" y="0"/>
                </a:cubicBezTo>
                <a:lnTo>
                  <a:pt x="3004089" y="93633"/>
                </a:lnTo>
                <a:lnTo>
                  <a:pt x="3021468" y="71687"/>
                </a:lnTo>
                <a:cubicBezTo>
                  <a:pt x="3055918" y="37244"/>
                  <a:pt x="3097358" y="12352"/>
                  <a:pt x="3144647" y="1"/>
                </a:cubicBezTo>
                <a:lnTo>
                  <a:pt x="3130995" y="93633"/>
                </a:lnTo>
                <a:lnTo>
                  <a:pt x="3148376" y="71688"/>
                </a:lnTo>
                <a:cubicBezTo>
                  <a:pt x="3182825" y="37245"/>
                  <a:pt x="3224266" y="12352"/>
                  <a:pt x="3271554" y="1"/>
                </a:cubicBezTo>
                <a:lnTo>
                  <a:pt x="3257903" y="93633"/>
                </a:lnTo>
                <a:lnTo>
                  <a:pt x="3275282" y="71688"/>
                </a:lnTo>
                <a:cubicBezTo>
                  <a:pt x="3309732" y="37245"/>
                  <a:pt x="3351173" y="12352"/>
                  <a:pt x="3398460" y="1"/>
                </a:cubicBezTo>
                <a:lnTo>
                  <a:pt x="3384809" y="93633"/>
                </a:lnTo>
                <a:lnTo>
                  <a:pt x="3402188" y="71687"/>
                </a:lnTo>
                <a:cubicBezTo>
                  <a:pt x="3436638" y="37245"/>
                  <a:pt x="3478079" y="12352"/>
                  <a:pt x="3525367" y="1"/>
                </a:cubicBezTo>
                <a:lnTo>
                  <a:pt x="3511717" y="93633"/>
                </a:lnTo>
                <a:lnTo>
                  <a:pt x="3529095" y="71687"/>
                </a:lnTo>
                <a:cubicBezTo>
                  <a:pt x="3563545" y="37245"/>
                  <a:pt x="3604986" y="12352"/>
                  <a:pt x="3652274" y="1"/>
                </a:cubicBezTo>
                <a:lnTo>
                  <a:pt x="3638623" y="93633"/>
                </a:lnTo>
                <a:lnTo>
                  <a:pt x="3656002" y="71687"/>
                </a:lnTo>
                <a:cubicBezTo>
                  <a:pt x="3690451" y="37245"/>
                  <a:pt x="3731893" y="12352"/>
                  <a:pt x="3779181" y="1"/>
                </a:cubicBezTo>
                <a:lnTo>
                  <a:pt x="3765530" y="93633"/>
                </a:lnTo>
                <a:lnTo>
                  <a:pt x="3782909" y="71687"/>
                </a:lnTo>
                <a:cubicBezTo>
                  <a:pt x="3817358" y="37245"/>
                  <a:pt x="3858800" y="12351"/>
                  <a:pt x="3906088" y="1"/>
                </a:cubicBezTo>
                <a:lnTo>
                  <a:pt x="3892437" y="93633"/>
                </a:lnTo>
                <a:lnTo>
                  <a:pt x="3909817" y="71688"/>
                </a:lnTo>
                <a:cubicBezTo>
                  <a:pt x="3944266" y="37245"/>
                  <a:pt x="3985706" y="12352"/>
                  <a:pt x="4032995" y="1"/>
                </a:cubicBezTo>
                <a:lnTo>
                  <a:pt x="4019344" y="93633"/>
                </a:lnTo>
                <a:lnTo>
                  <a:pt x="4036724" y="71688"/>
                </a:lnTo>
                <a:cubicBezTo>
                  <a:pt x="4071173" y="37245"/>
                  <a:pt x="4112613" y="12352"/>
                  <a:pt x="4159902" y="1"/>
                </a:cubicBezTo>
                <a:lnTo>
                  <a:pt x="4146251" y="93633"/>
                </a:lnTo>
                <a:lnTo>
                  <a:pt x="4163630" y="71687"/>
                </a:lnTo>
                <a:cubicBezTo>
                  <a:pt x="4198080" y="37245"/>
                  <a:pt x="4239521" y="12351"/>
                  <a:pt x="4286809" y="0"/>
                </a:cubicBezTo>
                <a:lnTo>
                  <a:pt x="4273158" y="93633"/>
                </a:lnTo>
                <a:lnTo>
                  <a:pt x="4290537" y="71687"/>
                </a:lnTo>
                <a:cubicBezTo>
                  <a:pt x="4324987" y="37245"/>
                  <a:pt x="4366428" y="12352"/>
                  <a:pt x="4413716" y="0"/>
                </a:cubicBezTo>
                <a:lnTo>
                  <a:pt x="4401918" y="91293"/>
                </a:lnTo>
                <a:lnTo>
                  <a:pt x="4417444" y="71687"/>
                </a:lnTo>
                <a:cubicBezTo>
                  <a:pt x="4451894" y="37245"/>
                  <a:pt x="4493335" y="12352"/>
                  <a:pt x="4540623" y="1"/>
                </a:cubicBezTo>
                <a:lnTo>
                  <a:pt x="4526971" y="93637"/>
                </a:lnTo>
                <a:lnTo>
                  <a:pt x="4544354" y="71687"/>
                </a:lnTo>
                <a:cubicBezTo>
                  <a:pt x="4578804" y="37245"/>
                  <a:pt x="4620245" y="12351"/>
                  <a:pt x="4667533" y="0"/>
                </a:cubicBezTo>
                <a:lnTo>
                  <a:pt x="4659151" y="74224"/>
                </a:lnTo>
                <a:lnTo>
                  <a:pt x="4687363" y="47693"/>
                </a:lnTo>
                <a:cubicBezTo>
                  <a:pt x="4715768" y="25582"/>
                  <a:pt x="4747945" y="9264"/>
                  <a:pt x="4783411" y="1"/>
                </a:cubicBezTo>
                <a:lnTo>
                  <a:pt x="4769762" y="93633"/>
                </a:lnTo>
                <a:lnTo>
                  <a:pt x="4787141" y="71688"/>
                </a:lnTo>
                <a:cubicBezTo>
                  <a:pt x="4821590" y="37245"/>
                  <a:pt x="4863031" y="12352"/>
                  <a:pt x="4910318" y="1"/>
                </a:cubicBezTo>
                <a:lnTo>
                  <a:pt x="4896668" y="93633"/>
                </a:lnTo>
                <a:lnTo>
                  <a:pt x="4914047" y="71687"/>
                </a:lnTo>
                <a:cubicBezTo>
                  <a:pt x="4948496" y="37245"/>
                  <a:pt x="4989938" y="12351"/>
                  <a:pt x="5037225" y="0"/>
                </a:cubicBezTo>
                <a:lnTo>
                  <a:pt x="5023575" y="93633"/>
                </a:lnTo>
                <a:lnTo>
                  <a:pt x="5040954" y="71687"/>
                </a:lnTo>
                <a:cubicBezTo>
                  <a:pt x="5075403" y="37245"/>
                  <a:pt x="5116845" y="12352"/>
                  <a:pt x="5164133" y="0"/>
                </a:cubicBezTo>
                <a:lnTo>
                  <a:pt x="5150482" y="93633"/>
                </a:lnTo>
                <a:lnTo>
                  <a:pt x="5167861" y="71687"/>
                </a:lnTo>
                <a:cubicBezTo>
                  <a:pt x="5202311" y="37245"/>
                  <a:pt x="5243752" y="12352"/>
                  <a:pt x="5291040" y="0"/>
                </a:cubicBezTo>
                <a:lnTo>
                  <a:pt x="5277389" y="93633"/>
                </a:lnTo>
                <a:lnTo>
                  <a:pt x="5294768" y="71687"/>
                </a:lnTo>
                <a:cubicBezTo>
                  <a:pt x="5329218" y="37244"/>
                  <a:pt x="5370659" y="12352"/>
                  <a:pt x="5417947" y="1"/>
                </a:cubicBezTo>
                <a:lnTo>
                  <a:pt x="5404296" y="93633"/>
                </a:lnTo>
                <a:lnTo>
                  <a:pt x="5421676" y="71688"/>
                </a:lnTo>
                <a:cubicBezTo>
                  <a:pt x="5456125" y="37245"/>
                  <a:pt x="5497566" y="12352"/>
                  <a:pt x="5544853" y="1"/>
                </a:cubicBezTo>
                <a:lnTo>
                  <a:pt x="5531203" y="93633"/>
                </a:lnTo>
                <a:lnTo>
                  <a:pt x="5548582" y="71688"/>
                </a:lnTo>
                <a:cubicBezTo>
                  <a:pt x="5583032" y="37245"/>
                  <a:pt x="5624473" y="12352"/>
                  <a:pt x="5671760" y="1"/>
                </a:cubicBezTo>
                <a:lnTo>
                  <a:pt x="5658110" y="93633"/>
                </a:lnTo>
                <a:lnTo>
                  <a:pt x="5675489" y="71687"/>
                </a:lnTo>
                <a:cubicBezTo>
                  <a:pt x="5709938" y="37245"/>
                  <a:pt x="5751379" y="12352"/>
                  <a:pt x="5798667" y="1"/>
                </a:cubicBezTo>
                <a:lnTo>
                  <a:pt x="5785017" y="93633"/>
                </a:lnTo>
                <a:lnTo>
                  <a:pt x="5802396" y="71687"/>
                </a:lnTo>
                <a:cubicBezTo>
                  <a:pt x="5836845" y="37245"/>
                  <a:pt x="5878286" y="12352"/>
                  <a:pt x="5925574" y="1"/>
                </a:cubicBezTo>
                <a:lnTo>
                  <a:pt x="5911924" y="93633"/>
                </a:lnTo>
                <a:lnTo>
                  <a:pt x="5929303" y="71687"/>
                </a:lnTo>
                <a:cubicBezTo>
                  <a:pt x="5963752" y="37245"/>
                  <a:pt x="6005193" y="12352"/>
                  <a:pt x="6052481" y="1"/>
                </a:cubicBezTo>
                <a:lnTo>
                  <a:pt x="6038831" y="93633"/>
                </a:lnTo>
                <a:lnTo>
                  <a:pt x="6056210" y="71687"/>
                </a:lnTo>
                <a:cubicBezTo>
                  <a:pt x="6090659" y="37245"/>
                  <a:pt x="6132100" y="12351"/>
                  <a:pt x="6179388" y="1"/>
                </a:cubicBezTo>
                <a:lnTo>
                  <a:pt x="6165738" y="93633"/>
                </a:lnTo>
                <a:lnTo>
                  <a:pt x="6183117" y="71688"/>
                </a:lnTo>
                <a:cubicBezTo>
                  <a:pt x="6217566" y="37245"/>
                  <a:pt x="6259007" y="12352"/>
                  <a:pt x="6306295" y="1"/>
                </a:cubicBezTo>
                <a:lnTo>
                  <a:pt x="6292645" y="93633"/>
                </a:lnTo>
                <a:lnTo>
                  <a:pt x="6310024" y="71688"/>
                </a:lnTo>
                <a:cubicBezTo>
                  <a:pt x="6344473" y="37245"/>
                  <a:pt x="6385914" y="12352"/>
                  <a:pt x="6433202" y="1"/>
                </a:cubicBezTo>
                <a:lnTo>
                  <a:pt x="6419552" y="93633"/>
                </a:lnTo>
                <a:lnTo>
                  <a:pt x="6436931" y="71687"/>
                </a:lnTo>
                <a:cubicBezTo>
                  <a:pt x="6471380" y="37245"/>
                  <a:pt x="6512821" y="12351"/>
                  <a:pt x="6560109" y="0"/>
                </a:cubicBezTo>
                <a:lnTo>
                  <a:pt x="6546459" y="93633"/>
                </a:lnTo>
                <a:lnTo>
                  <a:pt x="6563838" y="71687"/>
                </a:lnTo>
                <a:cubicBezTo>
                  <a:pt x="6598287" y="37245"/>
                  <a:pt x="6639728" y="12352"/>
                  <a:pt x="6687016" y="0"/>
                </a:cubicBezTo>
                <a:lnTo>
                  <a:pt x="6675219" y="91293"/>
                </a:lnTo>
                <a:lnTo>
                  <a:pt x="6690745" y="71687"/>
                </a:lnTo>
                <a:cubicBezTo>
                  <a:pt x="6725194" y="37245"/>
                  <a:pt x="6766635" y="12352"/>
                  <a:pt x="6813923" y="1"/>
                </a:cubicBezTo>
                <a:lnTo>
                  <a:pt x="6800272" y="93637"/>
                </a:lnTo>
                <a:lnTo>
                  <a:pt x="6817654" y="71687"/>
                </a:lnTo>
                <a:cubicBezTo>
                  <a:pt x="6852104" y="37245"/>
                  <a:pt x="6893545" y="12351"/>
                  <a:pt x="6940833" y="0"/>
                </a:cubicBezTo>
                <a:lnTo>
                  <a:pt x="6932451" y="74224"/>
                </a:lnTo>
                <a:lnTo>
                  <a:pt x="6960663" y="47693"/>
                </a:lnTo>
                <a:cubicBezTo>
                  <a:pt x="6989068" y="25582"/>
                  <a:pt x="7021245" y="9264"/>
                  <a:pt x="7056711" y="1"/>
                </a:cubicBezTo>
                <a:lnTo>
                  <a:pt x="7043062" y="93633"/>
                </a:lnTo>
                <a:lnTo>
                  <a:pt x="7060441" y="71688"/>
                </a:lnTo>
                <a:cubicBezTo>
                  <a:pt x="7094890" y="37245"/>
                  <a:pt x="7136331" y="12352"/>
                  <a:pt x="7183618" y="1"/>
                </a:cubicBezTo>
                <a:lnTo>
                  <a:pt x="7169968" y="93633"/>
                </a:lnTo>
                <a:lnTo>
                  <a:pt x="7187347" y="71687"/>
                </a:lnTo>
                <a:cubicBezTo>
                  <a:pt x="7221796" y="37245"/>
                  <a:pt x="7263238" y="12351"/>
                  <a:pt x="7310525" y="0"/>
                </a:cubicBezTo>
                <a:lnTo>
                  <a:pt x="7296875" y="93633"/>
                </a:lnTo>
                <a:lnTo>
                  <a:pt x="7314254" y="71687"/>
                </a:lnTo>
                <a:cubicBezTo>
                  <a:pt x="7348703" y="37245"/>
                  <a:pt x="7390145" y="12352"/>
                  <a:pt x="7437433" y="0"/>
                </a:cubicBezTo>
                <a:lnTo>
                  <a:pt x="7423782" y="93633"/>
                </a:lnTo>
                <a:lnTo>
                  <a:pt x="7441161" y="71687"/>
                </a:lnTo>
                <a:cubicBezTo>
                  <a:pt x="7475611" y="37245"/>
                  <a:pt x="7517052" y="12352"/>
                  <a:pt x="7564340" y="0"/>
                </a:cubicBezTo>
                <a:lnTo>
                  <a:pt x="7550689" y="93633"/>
                </a:lnTo>
                <a:lnTo>
                  <a:pt x="7568068" y="71687"/>
                </a:lnTo>
                <a:cubicBezTo>
                  <a:pt x="7602518" y="37244"/>
                  <a:pt x="7643959" y="12352"/>
                  <a:pt x="7691247" y="1"/>
                </a:cubicBezTo>
                <a:lnTo>
                  <a:pt x="7677596" y="93633"/>
                </a:lnTo>
                <a:lnTo>
                  <a:pt x="7694976" y="71688"/>
                </a:lnTo>
                <a:cubicBezTo>
                  <a:pt x="7729424" y="37245"/>
                  <a:pt x="7770865" y="12352"/>
                  <a:pt x="7818153" y="1"/>
                </a:cubicBezTo>
                <a:lnTo>
                  <a:pt x="7804503" y="93633"/>
                </a:lnTo>
                <a:lnTo>
                  <a:pt x="7821882" y="71688"/>
                </a:lnTo>
                <a:cubicBezTo>
                  <a:pt x="7856331" y="37245"/>
                  <a:pt x="7897772" y="12352"/>
                  <a:pt x="7945060" y="1"/>
                </a:cubicBezTo>
                <a:lnTo>
                  <a:pt x="7931409" y="93633"/>
                </a:lnTo>
                <a:lnTo>
                  <a:pt x="7948788" y="71687"/>
                </a:lnTo>
                <a:cubicBezTo>
                  <a:pt x="7983238" y="37245"/>
                  <a:pt x="8024679" y="12352"/>
                  <a:pt x="8071967" y="1"/>
                </a:cubicBezTo>
                <a:lnTo>
                  <a:pt x="8058316" y="93633"/>
                </a:lnTo>
                <a:lnTo>
                  <a:pt x="8075695" y="71687"/>
                </a:lnTo>
                <a:cubicBezTo>
                  <a:pt x="8110145" y="37245"/>
                  <a:pt x="8151586" y="12352"/>
                  <a:pt x="8198874" y="1"/>
                </a:cubicBezTo>
                <a:lnTo>
                  <a:pt x="8185224" y="93633"/>
                </a:lnTo>
                <a:lnTo>
                  <a:pt x="8202602" y="71687"/>
                </a:lnTo>
                <a:cubicBezTo>
                  <a:pt x="8237051" y="37245"/>
                  <a:pt x="8278493" y="12352"/>
                  <a:pt x="8325781" y="1"/>
                </a:cubicBezTo>
                <a:lnTo>
                  <a:pt x="8312130" y="93633"/>
                </a:lnTo>
                <a:lnTo>
                  <a:pt x="8329509" y="71687"/>
                </a:lnTo>
                <a:cubicBezTo>
                  <a:pt x="8363958" y="37245"/>
                  <a:pt x="8405400" y="12351"/>
                  <a:pt x="8452688" y="1"/>
                </a:cubicBezTo>
                <a:lnTo>
                  <a:pt x="8439038" y="93633"/>
                </a:lnTo>
                <a:lnTo>
                  <a:pt x="8456417" y="71688"/>
                </a:lnTo>
                <a:cubicBezTo>
                  <a:pt x="8490866" y="37245"/>
                  <a:pt x="8532306" y="12352"/>
                  <a:pt x="8579595" y="1"/>
                </a:cubicBezTo>
                <a:lnTo>
                  <a:pt x="8565944" y="93633"/>
                </a:lnTo>
                <a:lnTo>
                  <a:pt x="8583324" y="71688"/>
                </a:lnTo>
                <a:cubicBezTo>
                  <a:pt x="8617773" y="37245"/>
                  <a:pt x="8659213" y="12352"/>
                  <a:pt x="8706502" y="1"/>
                </a:cubicBezTo>
                <a:lnTo>
                  <a:pt x="8692852" y="93633"/>
                </a:lnTo>
                <a:lnTo>
                  <a:pt x="8710230" y="71687"/>
                </a:lnTo>
                <a:cubicBezTo>
                  <a:pt x="8744680" y="37245"/>
                  <a:pt x="8786121" y="12351"/>
                  <a:pt x="8833409" y="0"/>
                </a:cubicBezTo>
                <a:lnTo>
                  <a:pt x="8819758" y="93633"/>
                </a:lnTo>
                <a:lnTo>
                  <a:pt x="8837138" y="71687"/>
                </a:lnTo>
                <a:cubicBezTo>
                  <a:pt x="8871587" y="37245"/>
                  <a:pt x="8913028" y="12352"/>
                  <a:pt x="8960316" y="0"/>
                </a:cubicBezTo>
                <a:lnTo>
                  <a:pt x="8948518" y="91293"/>
                </a:lnTo>
                <a:lnTo>
                  <a:pt x="8964044" y="71687"/>
                </a:lnTo>
                <a:cubicBezTo>
                  <a:pt x="8998494" y="37245"/>
                  <a:pt x="9039935" y="12352"/>
                  <a:pt x="9087223" y="1"/>
                </a:cubicBezTo>
                <a:lnTo>
                  <a:pt x="9073572" y="93637"/>
                </a:lnTo>
                <a:lnTo>
                  <a:pt x="9090954" y="71687"/>
                </a:lnTo>
                <a:cubicBezTo>
                  <a:pt x="9125404" y="37245"/>
                  <a:pt x="9166845" y="12351"/>
                  <a:pt x="9214133" y="0"/>
                </a:cubicBezTo>
                <a:cubicBezTo>
                  <a:pt x="9188389" y="119606"/>
                  <a:pt x="9186856" y="247315"/>
                  <a:pt x="9206759" y="373033"/>
                </a:cubicBezTo>
                <a:lnTo>
                  <a:pt x="9225914" y="461665"/>
                </a:lnTo>
                <a:lnTo>
                  <a:pt x="6952614" y="461665"/>
                </a:lnTo>
                <a:lnTo>
                  <a:pt x="6824126" y="461665"/>
                </a:lnTo>
                <a:lnTo>
                  <a:pt x="4679314" y="461665"/>
                </a:lnTo>
                <a:lnTo>
                  <a:pt x="4550826" y="461665"/>
                </a:lnTo>
                <a:lnTo>
                  <a:pt x="2406014" y="461665"/>
                </a:lnTo>
                <a:lnTo>
                  <a:pt x="2277526" y="461665"/>
                </a:lnTo>
                <a:lnTo>
                  <a:pt x="4226" y="461665"/>
                </a:lnTo>
                <a:lnTo>
                  <a:pt x="0" y="368954"/>
                </a:lnTo>
                <a:cubicBezTo>
                  <a:pt x="5706" y="186993"/>
                  <a:pt x="94947" y="37053"/>
                  <a:pt x="236811" y="1"/>
                </a:cubicBezTo>
                <a:lnTo>
                  <a:pt x="223161" y="93633"/>
                </a:lnTo>
                <a:lnTo>
                  <a:pt x="240540" y="71688"/>
                </a:lnTo>
                <a:cubicBezTo>
                  <a:pt x="274989" y="37245"/>
                  <a:pt x="316430" y="12352"/>
                  <a:pt x="363718" y="1"/>
                </a:cubicBezTo>
                <a:lnTo>
                  <a:pt x="350068" y="93633"/>
                </a:lnTo>
                <a:lnTo>
                  <a:pt x="367447" y="71687"/>
                </a:lnTo>
                <a:cubicBezTo>
                  <a:pt x="401896" y="37245"/>
                  <a:pt x="443337" y="12351"/>
                  <a:pt x="490625" y="0"/>
                </a:cubicBezTo>
                <a:close/>
              </a:path>
            </a:pathLst>
          </a:custGeom>
          <a:solidFill>
            <a:srgbClr val="008000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FF3BA5D3-3FD1-DF2A-3033-524B6A116FA8}"/>
              </a:ext>
            </a:extLst>
          </p:cNvPr>
          <p:cNvGrpSpPr/>
          <p:nvPr/>
        </p:nvGrpSpPr>
        <p:grpSpPr>
          <a:xfrm>
            <a:off x="1221980" y="1379102"/>
            <a:ext cx="1152721" cy="2101849"/>
            <a:chOff x="10003733" y="2681070"/>
            <a:chExt cx="2441310" cy="4451437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26554335-1A87-9229-6C42-AE600FD900F1}"/>
                </a:ext>
              </a:extLst>
            </p:cNvPr>
            <p:cNvGrpSpPr/>
            <p:nvPr/>
          </p:nvGrpSpPr>
          <p:grpSpPr>
            <a:xfrm>
              <a:off x="10832137" y="5290465"/>
              <a:ext cx="928594" cy="1306180"/>
              <a:chOff x="3357981" y="3803882"/>
              <a:chExt cx="1057321" cy="1306180"/>
            </a:xfrm>
          </p:grpSpPr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641BE298-370F-712D-65ED-229A4C872E65}"/>
                  </a:ext>
                </a:extLst>
              </p:cNvPr>
              <p:cNvSpPr/>
              <p:nvPr/>
            </p:nvSpPr>
            <p:spPr bwMode="auto">
              <a:xfrm>
                <a:off x="3540830" y="3834045"/>
                <a:ext cx="377055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D50B4640-7F04-4420-B4E5-197846A073D1}"/>
                  </a:ext>
                </a:extLst>
              </p:cNvPr>
              <p:cNvSpPr/>
              <p:nvPr/>
            </p:nvSpPr>
            <p:spPr bwMode="auto">
              <a:xfrm rot="900000">
                <a:off x="3427099" y="3838132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E8C12A54-F470-3872-A318-30CD91010A6B}"/>
                  </a:ext>
                </a:extLst>
              </p:cNvPr>
              <p:cNvSpPr/>
              <p:nvPr/>
            </p:nvSpPr>
            <p:spPr bwMode="auto">
              <a:xfrm rot="2356397">
                <a:off x="3357981" y="3803882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F1DB40BB-7EC9-A086-E43E-BDACE1739CB2}"/>
                  </a:ext>
                </a:extLst>
              </p:cNvPr>
              <p:cNvSpPr/>
              <p:nvPr/>
            </p:nvSpPr>
            <p:spPr bwMode="auto">
              <a:xfrm rot="19800000" flipH="1">
                <a:off x="4038247" y="3939969"/>
                <a:ext cx="377055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702F5F6F-6347-FF8E-D1C3-C78FCEAB03F6}"/>
                  </a:ext>
                </a:extLst>
              </p:cNvPr>
              <p:cNvSpPr/>
              <p:nvPr/>
            </p:nvSpPr>
            <p:spPr bwMode="auto">
              <a:xfrm rot="20700000" flipH="1">
                <a:off x="3785823" y="3941922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6EC13FB3-4D48-E244-D621-762F2F4B3F39}"/>
                  </a:ext>
                </a:extLst>
              </p:cNvPr>
              <p:cNvSpPr/>
              <p:nvPr/>
            </p:nvSpPr>
            <p:spPr bwMode="auto">
              <a:xfrm rot="19243603" flipH="1">
                <a:off x="3829890" y="3803883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月 197">
                <a:extLst>
                  <a:ext uri="{FF2B5EF4-FFF2-40B4-BE49-F238E27FC236}">
                    <a16:creationId xmlns:a16="http://schemas.microsoft.com/office/drawing/2014/main" id="{6B7CE354-B4C0-9CDD-4A6A-38356658765A}"/>
                  </a:ext>
                </a:extLst>
              </p:cNvPr>
              <p:cNvSpPr/>
              <p:nvPr/>
            </p:nvSpPr>
            <p:spPr bwMode="auto">
              <a:xfrm rot="21114781">
                <a:off x="3754113" y="3803882"/>
                <a:ext cx="265361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03333832-60E9-24EA-CE81-B6E0FDFE2B3B}"/>
                  </a:ext>
                </a:extLst>
              </p:cNvPr>
              <p:cNvSpPr/>
              <p:nvPr/>
            </p:nvSpPr>
            <p:spPr bwMode="auto">
              <a:xfrm rot="1330995">
                <a:off x="3407305" y="4048382"/>
                <a:ext cx="265361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11157ADC-A919-9639-13E1-824EFFB24E6F}"/>
                  </a:ext>
                </a:extLst>
              </p:cNvPr>
              <p:cNvSpPr/>
              <p:nvPr/>
            </p:nvSpPr>
            <p:spPr bwMode="auto">
              <a:xfrm rot="10201802">
                <a:off x="3887365" y="4078862"/>
                <a:ext cx="265361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6A1AAA55-3DBF-CF32-25CB-D34BBFD15561}"/>
                </a:ext>
              </a:extLst>
            </p:cNvPr>
            <p:cNvGrpSpPr/>
            <p:nvPr/>
          </p:nvGrpSpPr>
          <p:grpSpPr>
            <a:xfrm>
              <a:off x="11276777" y="5866063"/>
              <a:ext cx="636352" cy="1266444"/>
              <a:chOff x="1802047" y="4232786"/>
              <a:chExt cx="636352" cy="1572536"/>
            </a:xfrm>
          </p:grpSpPr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C00D782A-E496-7178-8053-801202614AF2}"/>
                  </a:ext>
                </a:extLst>
              </p:cNvPr>
              <p:cNvSpPr/>
              <p:nvPr/>
            </p:nvSpPr>
            <p:spPr bwMode="auto">
              <a:xfrm rot="10800000">
                <a:off x="2044052" y="4232786"/>
                <a:ext cx="152347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" name="台形 188">
                <a:extLst>
                  <a:ext uri="{FF2B5EF4-FFF2-40B4-BE49-F238E27FC236}">
                    <a16:creationId xmlns:a16="http://schemas.microsoft.com/office/drawing/2014/main" id="{4C59649E-0AF2-6EE6-956F-BF79C5B3A525}"/>
                  </a:ext>
                </a:extLst>
              </p:cNvPr>
              <p:cNvSpPr/>
              <p:nvPr/>
            </p:nvSpPr>
            <p:spPr bwMode="auto">
              <a:xfrm rot="10800000">
                <a:off x="2076371" y="4865245"/>
                <a:ext cx="87708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366BC534-F132-B408-7A31-26B09B733101}"/>
                  </a:ext>
                </a:extLst>
              </p:cNvPr>
              <p:cNvSpPr/>
              <p:nvPr/>
            </p:nvSpPr>
            <p:spPr bwMode="auto">
              <a:xfrm>
                <a:off x="2023030" y="4710756"/>
                <a:ext cx="194390" cy="34303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846919DD-9FB5-0BDB-F514-37392242B692}"/>
                  </a:ext>
                </a:extLst>
              </p:cNvPr>
              <p:cNvSpPr/>
              <p:nvPr/>
            </p:nvSpPr>
            <p:spPr bwMode="auto">
              <a:xfrm rot="5400000">
                <a:off x="2007284" y="5374208"/>
                <a:ext cx="225877" cy="636352"/>
              </a:xfrm>
              <a:custGeom>
                <a:avLst/>
                <a:gdLst>
                  <a:gd name="connsiteX0" fmla="*/ 0 w 225877"/>
                  <a:gd name="connsiteY0" fmla="*/ 318174 h 636352"/>
                  <a:gd name="connsiteX1" fmla="*/ 11292 w 225877"/>
                  <a:gd name="connsiteY1" fmla="*/ 249446 h 636352"/>
                  <a:gd name="connsiteX2" fmla="*/ 37833 w 225877"/>
                  <a:gd name="connsiteY2" fmla="*/ 221731 h 636352"/>
                  <a:gd name="connsiteX3" fmla="*/ 43136 w 225877"/>
                  <a:gd name="connsiteY3" fmla="*/ 194328 h 636352"/>
                  <a:gd name="connsiteX4" fmla="*/ 225875 w 225877"/>
                  <a:gd name="connsiteY4" fmla="*/ 0 h 636352"/>
                  <a:gd name="connsiteX5" fmla="*/ 123019 w 225877"/>
                  <a:gd name="connsiteY5" fmla="*/ 122502 h 636352"/>
                  <a:gd name="connsiteX6" fmla="*/ 99093 w 225877"/>
                  <a:gd name="connsiteY6" fmla="*/ 198428 h 636352"/>
                  <a:gd name="connsiteX7" fmla="*/ 152099 w 225877"/>
                  <a:gd name="connsiteY7" fmla="*/ 167620 h 636352"/>
                  <a:gd name="connsiteX8" fmla="*/ 225877 w 225877"/>
                  <a:gd name="connsiteY8" fmla="*/ 154780 h 636352"/>
                  <a:gd name="connsiteX9" fmla="*/ 102574 w 225877"/>
                  <a:gd name="connsiteY9" fmla="*/ 318176 h 636352"/>
                  <a:gd name="connsiteX10" fmla="*/ 225877 w 225877"/>
                  <a:gd name="connsiteY10" fmla="*/ 481572 h 636352"/>
                  <a:gd name="connsiteX11" fmla="*/ 152099 w 225877"/>
                  <a:gd name="connsiteY11" fmla="*/ 468731 h 636352"/>
                  <a:gd name="connsiteX12" fmla="*/ 99093 w 225877"/>
                  <a:gd name="connsiteY12" fmla="*/ 437923 h 636352"/>
                  <a:gd name="connsiteX13" fmla="*/ 123019 w 225877"/>
                  <a:gd name="connsiteY13" fmla="*/ 513850 h 636352"/>
                  <a:gd name="connsiteX14" fmla="*/ 225875 w 225877"/>
                  <a:gd name="connsiteY14" fmla="*/ 636352 h 636352"/>
                  <a:gd name="connsiteX15" fmla="*/ 43136 w 225877"/>
                  <a:gd name="connsiteY15" fmla="*/ 442024 h 636352"/>
                  <a:gd name="connsiteX16" fmla="*/ 37832 w 225877"/>
                  <a:gd name="connsiteY16" fmla="*/ 414615 h 636352"/>
                  <a:gd name="connsiteX17" fmla="*/ 11292 w 225877"/>
                  <a:gd name="connsiteY17" fmla="*/ 386901 h 636352"/>
                  <a:gd name="connsiteX18" fmla="*/ 0 w 225877"/>
                  <a:gd name="connsiteY18" fmla="*/ 318174 h 63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5877" h="636352">
                    <a:moveTo>
                      <a:pt x="0" y="318174"/>
                    </a:moveTo>
                    <a:cubicBezTo>
                      <a:pt x="0" y="291334"/>
                      <a:pt x="4316" y="267035"/>
                      <a:pt x="11292" y="249446"/>
                    </a:cubicBezTo>
                    <a:lnTo>
                      <a:pt x="37833" y="221731"/>
                    </a:lnTo>
                    <a:lnTo>
                      <a:pt x="43136" y="194328"/>
                    </a:lnTo>
                    <a:cubicBezTo>
                      <a:pt x="73243" y="80129"/>
                      <a:pt x="143726" y="0"/>
                      <a:pt x="225875" y="0"/>
                    </a:cubicBezTo>
                    <a:cubicBezTo>
                      <a:pt x="183416" y="23170"/>
                      <a:pt x="147910" y="66739"/>
                      <a:pt x="123019" y="122502"/>
                    </a:cubicBezTo>
                    <a:lnTo>
                      <a:pt x="99093" y="198428"/>
                    </a:lnTo>
                    <a:lnTo>
                      <a:pt x="152099" y="167620"/>
                    </a:lnTo>
                    <a:cubicBezTo>
                      <a:pt x="174775" y="159352"/>
                      <a:pt x="199707" y="154780"/>
                      <a:pt x="225877" y="154780"/>
                    </a:cubicBezTo>
                    <a:cubicBezTo>
                      <a:pt x="150909" y="183432"/>
                      <a:pt x="102574" y="247483"/>
                      <a:pt x="102574" y="318176"/>
                    </a:cubicBezTo>
                    <a:cubicBezTo>
                      <a:pt x="102574" y="388868"/>
                      <a:pt x="150908" y="452920"/>
                      <a:pt x="225877" y="481572"/>
                    </a:cubicBezTo>
                    <a:cubicBezTo>
                      <a:pt x="199707" y="481572"/>
                      <a:pt x="174775" y="476999"/>
                      <a:pt x="152099" y="468731"/>
                    </a:cubicBezTo>
                    <a:lnTo>
                      <a:pt x="99093" y="437923"/>
                    </a:lnTo>
                    <a:lnTo>
                      <a:pt x="123019" y="513850"/>
                    </a:lnTo>
                    <a:cubicBezTo>
                      <a:pt x="147910" y="569614"/>
                      <a:pt x="183416" y="613182"/>
                      <a:pt x="225875" y="636352"/>
                    </a:cubicBezTo>
                    <a:cubicBezTo>
                      <a:pt x="143726" y="636352"/>
                      <a:pt x="73243" y="556223"/>
                      <a:pt x="43136" y="442024"/>
                    </a:cubicBezTo>
                    <a:lnTo>
                      <a:pt x="37832" y="414615"/>
                    </a:lnTo>
                    <a:lnTo>
                      <a:pt x="11292" y="386901"/>
                    </a:lnTo>
                    <a:cubicBezTo>
                      <a:pt x="4316" y="369312"/>
                      <a:pt x="0" y="345013"/>
                      <a:pt x="0" y="31817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905C2CC1-195F-580C-26C2-E8C3B1016C2F}"/>
                </a:ext>
              </a:extLst>
            </p:cNvPr>
            <p:cNvSpPr/>
            <p:nvPr/>
          </p:nvSpPr>
          <p:spPr bwMode="auto">
            <a:xfrm>
              <a:off x="11459940" y="56555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8DAFD812-09AA-5F2A-0B62-D94A0D913E87}"/>
                </a:ext>
              </a:extLst>
            </p:cNvPr>
            <p:cNvGrpSpPr/>
            <p:nvPr/>
          </p:nvGrpSpPr>
          <p:grpSpPr>
            <a:xfrm>
              <a:off x="10522397" y="5866063"/>
              <a:ext cx="636352" cy="1266444"/>
              <a:chOff x="1802047" y="4232786"/>
              <a:chExt cx="636352" cy="1572536"/>
            </a:xfrm>
          </p:grpSpPr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D57A9B84-AFCF-7B3A-6C94-9BE97FD6CC9B}"/>
                  </a:ext>
                </a:extLst>
              </p:cNvPr>
              <p:cNvSpPr/>
              <p:nvPr/>
            </p:nvSpPr>
            <p:spPr bwMode="auto">
              <a:xfrm rot="10800000">
                <a:off x="2044052" y="4232786"/>
                <a:ext cx="152347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台形 184">
                <a:extLst>
                  <a:ext uri="{FF2B5EF4-FFF2-40B4-BE49-F238E27FC236}">
                    <a16:creationId xmlns:a16="http://schemas.microsoft.com/office/drawing/2014/main" id="{975F089B-8767-0435-BF6C-F181DF76632B}"/>
                  </a:ext>
                </a:extLst>
              </p:cNvPr>
              <p:cNvSpPr/>
              <p:nvPr/>
            </p:nvSpPr>
            <p:spPr bwMode="auto">
              <a:xfrm rot="10800000">
                <a:off x="2076371" y="4865245"/>
                <a:ext cx="87708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D62DB915-3918-7145-AA64-F1F7E573987C}"/>
                  </a:ext>
                </a:extLst>
              </p:cNvPr>
              <p:cNvSpPr/>
              <p:nvPr/>
            </p:nvSpPr>
            <p:spPr bwMode="auto">
              <a:xfrm>
                <a:off x="2023030" y="4710756"/>
                <a:ext cx="194390" cy="34303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BDF70C52-19F3-C8C3-899F-07FCB72EB62D}"/>
                  </a:ext>
                </a:extLst>
              </p:cNvPr>
              <p:cNvSpPr/>
              <p:nvPr/>
            </p:nvSpPr>
            <p:spPr bwMode="auto">
              <a:xfrm rot="5400000">
                <a:off x="2007284" y="5374208"/>
                <a:ext cx="225877" cy="636352"/>
              </a:xfrm>
              <a:custGeom>
                <a:avLst/>
                <a:gdLst>
                  <a:gd name="connsiteX0" fmla="*/ 0 w 225877"/>
                  <a:gd name="connsiteY0" fmla="*/ 318174 h 636352"/>
                  <a:gd name="connsiteX1" fmla="*/ 11292 w 225877"/>
                  <a:gd name="connsiteY1" fmla="*/ 249446 h 636352"/>
                  <a:gd name="connsiteX2" fmla="*/ 37833 w 225877"/>
                  <a:gd name="connsiteY2" fmla="*/ 221731 h 636352"/>
                  <a:gd name="connsiteX3" fmla="*/ 43136 w 225877"/>
                  <a:gd name="connsiteY3" fmla="*/ 194328 h 636352"/>
                  <a:gd name="connsiteX4" fmla="*/ 225875 w 225877"/>
                  <a:gd name="connsiteY4" fmla="*/ 0 h 636352"/>
                  <a:gd name="connsiteX5" fmla="*/ 123019 w 225877"/>
                  <a:gd name="connsiteY5" fmla="*/ 122502 h 636352"/>
                  <a:gd name="connsiteX6" fmla="*/ 99093 w 225877"/>
                  <a:gd name="connsiteY6" fmla="*/ 198428 h 636352"/>
                  <a:gd name="connsiteX7" fmla="*/ 152099 w 225877"/>
                  <a:gd name="connsiteY7" fmla="*/ 167620 h 636352"/>
                  <a:gd name="connsiteX8" fmla="*/ 225877 w 225877"/>
                  <a:gd name="connsiteY8" fmla="*/ 154780 h 636352"/>
                  <a:gd name="connsiteX9" fmla="*/ 102574 w 225877"/>
                  <a:gd name="connsiteY9" fmla="*/ 318176 h 636352"/>
                  <a:gd name="connsiteX10" fmla="*/ 225877 w 225877"/>
                  <a:gd name="connsiteY10" fmla="*/ 481572 h 636352"/>
                  <a:gd name="connsiteX11" fmla="*/ 152099 w 225877"/>
                  <a:gd name="connsiteY11" fmla="*/ 468731 h 636352"/>
                  <a:gd name="connsiteX12" fmla="*/ 99093 w 225877"/>
                  <a:gd name="connsiteY12" fmla="*/ 437923 h 636352"/>
                  <a:gd name="connsiteX13" fmla="*/ 123019 w 225877"/>
                  <a:gd name="connsiteY13" fmla="*/ 513850 h 636352"/>
                  <a:gd name="connsiteX14" fmla="*/ 225875 w 225877"/>
                  <a:gd name="connsiteY14" fmla="*/ 636352 h 636352"/>
                  <a:gd name="connsiteX15" fmla="*/ 43136 w 225877"/>
                  <a:gd name="connsiteY15" fmla="*/ 442024 h 636352"/>
                  <a:gd name="connsiteX16" fmla="*/ 37832 w 225877"/>
                  <a:gd name="connsiteY16" fmla="*/ 414615 h 636352"/>
                  <a:gd name="connsiteX17" fmla="*/ 11292 w 225877"/>
                  <a:gd name="connsiteY17" fmla="*/ 386901 h 636352"/>
                  <a:gd name="connsiteX18" fmla="*/ 0 w 225877"/>
                  <a:gd name="connsiteY18" fmla="*/ 318174 h 63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5877" h="636352">
                    <a:moveTo>
                      <a:pt x="0" y="318174"/>
                    </a:moveTo>
                    <a:cubicBezTo>
                      <a:pt x="0" y="291334"/>
                      <a:pt x="4316" y="267035"/>
                      <a:pt x="11292" y="249446"/>
                    </a:cubicBezTo>
                    <a:lnTo>
                      <a:pt x="37833" y="221731"/>
                    </a:lnTo>
                    <a:lnTo>
                      <a:pt x="43136" y="194328"/>
                    </a:lnTo>
                    <a:cubicBezTo>
                      <a:pt x="73243" y="80129"/>
                      <a:pt x="143726" y="0"/>
                      <a:pt x="225875" y="0"/>
                    </a:cubicBezTo>
                    <a:cubicBezTo>
                      <a:pt x="183416" y="23170"/>
                      <a:pt x="147910" y="66739"/>
                      <a:pt x="123019" y="122502"/>
                    </a:cubicBezTo>
                    <a:lnTo>
                      <a:pt x="99093" y="198428"/>
                    </a:lnTo>
                    <a:lnTo>
                      <a:pt x="152099" y="167620"/>
                    </a:lnTo>
                    <a:cubicBezTo>
                      <a:pt x="174775" y="159352"/>
                      <a:pt x="199707" y="154780"/>
                      <a:pt x="225877" y="154780"/>
                    </a:cubicBezTo>
                    <a:cubicBezTo>
                      <a:pt x="150909" y="183432"/>
                      <a:pt x="102574" y="247483"/>
                      <a:pt x="102574" y="318176"/>
                    </a:cubicBezTo>
                    <a:cubicBezTo>
                      <a:pt x="102574" y="388868"/>
                      <a:pt x="150908" y="452920"/>
                      <a:pt x="225877" y="481572"/>
                    </a:cubicBezTo>
                    <a:cubicBezTo>
                      <a:pt x="199707" y="481572"/>
                      <a:pt x="174775" y="476999"/>
                      <a:pt x="152099" y="468731"/>
                    </a:cubicBezTo>
                    <a:lnTo>
                      <a:pt x="99093" y="437923"/>
                    </a:lnTo>
                    <a:lnTo>
                      <a:pt x="123019" y="513850"/>
                    </a:lnTo>
                    <a:cubicBezTo>
                      <a:pt x="147910" y="569614"/>
                      <a:pt x="183416" y="613182"/>
                      <a:pt x="225875" y="636352"/>
                    </a:cubicBezTo>
                    <a:cubicBezTo>
                      <a:pt x="143726" y="636352"/>
                      <a:pt x="73243" y="556223"/>
                      <a:pt x="43136" y="442024"/>
                    </a:cubicBezTo>
                    <a:lnTo>
                      <a:pt x="37832" y="414615"/>
                    </a:lnTo>
                    <a:lnTo>
                      <a:pt x="11292" y="386901"/>
                    </a:lnTo>
                    <a:cubicBezTo>
                      <a:pt x="4316" y="369312"/>
                      <a:pt x="0" y="345013"/>
                      <a:pt x="0" y="31817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10759F48-1E86-F473-D456-1A022DA22A6D}"/>
                </a:ext>
              </a:extLst>
            </p:cNvPr>
            <p:cNvSpPr/>
            <p:nvPr/>
          </p:nvSpPr>
          <p:spPr bwMode="auto">
            <a:xfrm>
              <a:off x="10705560" y="56555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4CE4FBA4-E523-549E-361E-B6DF73C89B25}"/>
                </a:ext>
              </a:extLst>
            </p:cNvPr>
            <p:cNvGrpSpPr/>
            <p:nvPr/>
          </p:nvGrpSpPr>
          <p:grpSpPr>
            <a:xfrm>
              <a:off x="10112924" y="3748104"/>
              <a:ext cx="2280247" cy="2217942"/>
              <a:chOff x="1392574" y="2114827"/>
              <a:chExt cx="2280247" cy="2217942"/>
            </a:xfrm>
          </p:grpSpPr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36D79C95-C60B-4AEF-153B-430CFDCF424C}"/>
                  </a:ext>
                </a:extLst>
              </p:cNvPr>
              <p:cNvGrpSpPr/>
              <p:nvPr/>
            </p:nvGrpSpPr>
            <p:grpSpPr>
              <a:xfrm flipH="1">
                <a:off x="1392574" y="2501584"/>
                <a:ext cx="870202" cy="336158"/>
                <a:chOff x="2802619" y="2501584"/>
                <a:chExt cx="870202" cy="336158"/>
              </a:xfrm>
            </p:grpSpPr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C4D3AADA-41E4-1519-F97F-12DE799A7A5B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月 182">
                  <a:extLst>
                    <a:ext uri="{FF2B5EF4-FFF2-40B4-BE49-F238E27FC236}">
                      <a16:creationId xmlns:a16="http://schemas.microsoft.com/office/drawing/2014/main" id="{05B37B9A-200B-2376-5DAF-3B889A83A071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0E7B31D-6F48-8B91-DAF8-0EE561450C52}"/>
                  </a:ext>
                </a:extLst>
              </p:cNvPr>
              <p:cNvGrpSpPr/>
              <p:nvPr/>
            </p:nvGrpSpPr>
            <p:grpSpPr>
              <a:xfrm>
                <a:off x="2802619" y="2501584"/>
                <a:ext cx="870202" cy="336158"/>
                <a:chOff x="2802619" y="2501584"/>
                <a:chExt cx="870202" cy="336158"/>
              </a:xfrm>
            </p:grpSpPr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C3C77E69-7D6D-400F-760F-3E343EB7ECBD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7A1B7CC2-88B3-4B2F-316F-8147FB4E8AF7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8" name="楕円 80">
                <a:extLst>
                  <a:ext uri="{FF2B5EF4-FFF2-40B4-BE49-F238E27FC236}">
                    <a16:creationId xmlns:a16="http://schemas.microsoft.com/office/drawing/2014/main" id="{A1008BCF-3B1D-B249-FAF8-32FDC6EBB55A}"/>
                  </a:ext>
                </a:extLst>
              </p:cNvPr>
              <p:cNvSpPr/>
              <p:nvPr/>
            </p:nvSpPr>
            <p:spPr bwMode="auto">
              <a:xfrm>
                <a:off x="1594314" y="2172776"/>
                <a:ext cx="1819446" cy="2102044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楕円 80">
                <a:extLst>
                  <a:ext uri="{FF2B5EF4-FFF2-40B4-BE49-F238E27FC236}">
                    <a16:creationId xmlns:a16="http://schemas.microsoft.com/office/drawing/2014/main" id="{649EFFDE-C73F-725D-D2C2-A4B2165E6D12}"/>
                  </a:ext>
                </a:extLst>
              </p:cNvPr>
              <p:cNvSpPr/>
              <p:nvPr/>
            </p:nvSpPr>
            <p:spPr bwMode="auto">
              <a:xfrm>
                <a:off x="1700994" y="2114827"/>
                <a:ext cx="1606086" cy="2217942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7" name="楕円 80">
              <a:extLst>
                <a:ext uri="{FF2B5EF4-FFF2-40B4-BE49-F238E27FC236}">
                  <a16:creationId xmlns:a16="http://schemas.microsoft.com/office/drawing/2014/main" id="{F9C01016-D419-1E35-9D5D-6C8980A582E0}"/>
                </a:ext>
              </a:extLst>
            </p:cNvPr>
            <p:cNvSpPr/>
            <p:nvPr/>
          </p:nvSpPr>
          <p:spPr bwMode="auto">
            <a:xfrm>
              <a:off x="10510875" y="3829821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D4C6821-74A9-2AB2-752B-7CAE5F0AC1FD}"/>
                </a:ext>
              </a:extLst>
            </p:cNvPr>
            <p:cNvSpPr/>
            <p:nvPr/>
          </p:nvSpPr>
          <p:spPr bwMode="auto">
            <a:xfrm rot="10800000">
              <a:off x="10003733" y="268107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4116771F-962C-F526-2258-21057B92BB6E}"/>
                </a:ext>
              </a:extLst>
            </p:cNvPr>
            <p:cNvSpPr/>
            <p:nvPr/>
          </p:nvSpPr>
          <p:spPr bwMode="auto">
            <a:xfrm>
              <a:off x="10570806" y="4172978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2DAA74E5-F357-ACED-4028-7423FE473B07}"/>
                </a:ext>
              </a:extLst>
            </p:cNvPr>
            <p:cNvSpPr/>
            <p:nvPr/>
          </p:nvSpPr>
          <p:spPr bwMode="auto">
            <a:xfrm>
              <a:off x="10626161" y="42940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弦 160">
              <a:extLst>
                <a:ext uri="{FF2B5EF4-FFF2-40B4-BE49-F238E27FC236}">
                  <a16:creationId xmlns:a16="http://schemas.microsoft.com/office/drawing/2014/main" id="{8A8B8FE2-7ECF-6DE6-F9B9-2923BF73DA1F}"/>
                </a:ext>
              </a:extLst>
            </p:cNvPr>
            <p:cNvSpPr/>
            <p:nvPr/>
          </p:nvSpPr>
          <p:spPr bwMode="auto">
            <a:xfrm>
              <a:off x="10444419" y="3586421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弦 161">
              <a:extLst>
                <a:ext uri="{FF2B5EF4-FFF2-40B4-BE49-F238E27FC236}">
                  <a16:creationId xmlns:a16="http://schemas.microsoft.com/office/drawing/2014/main" id="{23114909-3797-D70B-87C0-C6C2F21C78E7}"/>
                </a:ext>
              </a:extLst>
            </p:cNvPr>
            <p:cNvSpPr/>
            <p:nvPr/>
          </p:nvSpPr>
          <p:spPr bwMode="auto">
            <a:xfrm flipH="1">
              <a:off x="11707735" y="3586421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弦 162">
              <a:extLst>
                <a:ext uri="{FF2B5EF4-FFF2-40B4-BE49-F238E27FC236}">
                  <a16:creationId xmlns:a16="http://schemas.microsoft.com/office/drawing/2014/main" id="{9BCB422D-A204-73B9-C8A6-A7A7F9920147}"/>
                </a:ext>
              </a:extLst>
            </p:cNvPr>
            <p:cNvSpPr/>
            <p:nvPr/>
          </p:nvSpPr>
          <p:spPr bwMode="auto">
            <a:xfrm>
              <a:off x="10596945" y="367109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弦 163">
              <a:extLst>
                <a:ext uri="{FF2B5EF4-FFF2-40B4-BE49-F238E27FC236}">
                  <a16:creationId xmlns:a16="http://schemas.microsoft.com/office/drawing/2014/main" id="{5D8CCC34-DD16-8EE3-7F37-1B7DE4544D22}"/>
                </a:ext>
              </a:extLst>
            </p:cNvPr>
            <p:cNvSpPr/>
            <p:nvPr/>
          </p:nvSpPr>
          <p:spPr bwMode="auto">
            <a:xfrm flipH="1">
              <a:off x="11705013" y="3674028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月 164">
              <a:extLst>
                <a:ext uri="{FF2B5EF4-FFF2-40B4-BE49-F238E27FC236}">
                  <a16:creationId xmlns:a16="http://schemas.microsoft.com/office/drawing/2014/main" id="{A639F516-F046-DAF0-50CD-7AD10CBF0317}"/>
                </a:ext>
              </a:extLst>
            </p:cNvPr>
            <p:cNvSpPr/>
            <p:nvPr/>
          </p:nvSpPr>
          <p:spPr bwMode="auto">
            <a:xfrm rot="18900000">
              <a:off x="10672593" y="3401235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月 165">
              <a:extLst>
                <a:ext uri="{FF2B5EF4-FFF2-40B4-BE49-F238E27FC236}">
                  <a16:creationId xmlns:a16="http://schemas.microsoft.com/office/drawing/2014/main" id="{776DEFD2-F89C-6F70-289D-348323C9BD61}"/>
                </a:ext>
              </a:extLst>
            </p:cNvPr>
            <p:cNvSpPr/>
            <p:nvPr/>
          </p:nvSpPr>
          <p:spPr bwMode="auto">
            <a:xfrm rot="2700000" flipH="1">
              <a:off x="11748603" y="3401238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2B1D256-EF5D-1C73-B2F5-9A108036628B}"/>
                </a:ext>
              </a:extLst>
            </p:cNvPr>
            <p:cNvSpPr/>
            <p:nvPr/>
          </p:nvSpPr>
          <p:spPr bwMode="auto">
            <a:xfrm>
              <a:off x="10556185" y="3919038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6AFBB2B-E38B-52CA-AE34-D53F0F0090E7}"/>
                </a:ext>
              </a:extLst>
            </p:cNvPr>
            <p:cNvSpPr/>
            <p:nvPr/>
          </p:nvSpPr>
          <p:spPr bwMode="auto">
            <a:xfrm>
              <a:off x="11028636" y="51552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B08DAD8B-A3D2-7C66-7519-FE716A119409}"/>
                </a:ext>
              </a:extLst>
            </p:cNvPr>
            <p:cNvSpPr/>
            <p:nvPr/>
          </p:nvSpPr>
          <p:spPr bwMode="auto">
            <a:xfrm>
              <a:off x="10997032" y="3911051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CCB3F079-603F-CE1D-1C8B-689367F22409}"/>
                </a:ext>
              </a:extLst>
            </p:cNvPr>
            <p:cNvSpPr/>
            <p:nvPr/>
          </p:nvSpPr>
          <p:spPr bwMode="auto">
            <a:xfrm>
              <a:off x="10440418" y="3233826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8B22166D-1BA5-281B-E72F-67D5BD3A26B7}"/>
              </a:ext>
            </a:extLst>
          </p:cNvPr>
          <p:cNvGrpSpPr/>
          <p:nvPr/>
        </p:nvGrpSpPr>
        <p:grpSpPr>
          <a:xfrm>
            <a:off x="2689026" y="1379102"/>
            <a:ext cx="1152721" cy="2101849"/>
            <a:chOff x="10003733" y="2681070"/>
            <a:chExt cx="2441310" cy="4451437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4B2FE660-9739-6E89-6FB2-3B4A5A6FF658}"/>
                </a:ext>
              </a:extLst>
            </p:cNvPr>
            <p:cNvGrpSpPr/>
            <p:nvPr/>
          </p:nvGrpSpPr>
          <p:grpSpPr>
            <a:xfrm>
              <a:off x="10832137" y="5290465"/>
              <a:ext cx="928594" cy="1306180"/>
              <a:chOff x="3357981" y="3803882"/>
              <a:chExt cx="1057321" cy="1306180"/>
            </a:xfrm>
          </p:grpSpPr>
          <p:sp>
            <p:nvSpPr>
              <p:cNvPr id="239" name="月 238">
                <a:extLst>
                  <a:ext uri="{FF2B5EF4-FFF2-40B4-BE49-F238E27FC236}">
                    <a16:creationId xmlns:a16="http://schemas.microsoft.com/office/drawing/2014/main" id="{FA31E235-81BD-F895-21FC-1386C2E3FB7B}"/>
                  </a:ext>
                </a:extLst>
              </p:cNvPr>
              <p:cNvSpPr/>
              <p:nvPr/>
            </p:nvSpPr>
            <p:spPr bwMode="auto">
              <a:xfrm>
                <a:off x="3540830" y="3834045"/>
                <a:ext cx="377055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D9E7AE35-A243-8723-19FA-39201846E518}"/>
                  </a:ext>
                </a:extLst>
              </p:cNvPr>
              <p:cNvSpPr/>
              <p:nvPr/>
            </p:nvSpPr>
            <p:spPr bwMode="auto">
              <a:xfrm rot="900000">
                <a:off x="3427099" y="3838132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月 240">
                <a:extLst>
                  <a:ext uri="{FF2B5EF4-FFF2-40B4-BE49-F238E27FC236}">
                    <a16:creationId xmlns:a16="http://schemas.microsoft.com/office/drawing/2014/main" id="{974A0968-DBF3-D019-07A6-1A15AFB22640}"/>
                  </a:ext>
                </a:extLst>
              </p:cNvPr>
              <p:cNvSpPr/>
              <p:nvPr/>
            </p:nvSpPr>
            <p:spPr bwMode="auto">
              <a:xfrm rot="2356397">
                <a:off x="3357981" y="3803882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169F8022-F33C-1584-728E-D08B55E2DEFA}"/>
                  </a:ext>
                </a:extLst>
              </p:cNvPr>
              <p:cNvSpPr/>
              <p:nvPr/>
            </p:nvSpPr>
            <p:spPr bwMode="auto">
              <a:xfrm rot="19800000" flipH="1">
                <a:off x="4038247" y="3939969"/>
                <a:ext cx="377055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8BEF5E55-6387-57F7-D71A-CFED2D8AADF9}"/>
                  </a:ext>
                </a:extLst>
              </p:cNvPr>
              <p:cNvSpPr/>
              <p:nvPr/>
            </p:nvSpPr>
            <p:spPr bwMode="auto">
              <a:xfrm rot="20700000" flipH="1">
                <a:off x="3785823" y="3941922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93F02881-6EEA-24FB-F96C-7F53F2F4BD23}"/>
                  </a:ext>
                </a:extLst>
              </p:cNvPr>
              <p:cNvSpPr/>
              <p:nvPr/>
            </p:nvSpPr>
            <p:spPr bwMode="auto">
              <a:xfrm rot="19243603" flipH="1">
                <a:off x="3829890" y="3803883"/>
                <a:ext cx="345468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F940B9A7-30BB-3D1A-BF38-351E7A001F6C}"/>
                  </a:ext>
                </a:extLst>
              </p:cNvPr>
              <p:cNvSpPr/>
              <p:nvPr/>
            </p:nvSpPr>
            <p:spPr bwMode="auto">
              <a:xfrm rot="21114781">
                <a:off x="3754113" y="3803882"/>
                <a:ext cx="265361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6AEE3041-A3CA-F90C-6507-3AB7D36B1331}"/>
                  </a:ext>
                </a:extLst>
              </p:cNvPr>
              <p:cNvSpPr/>
              <p:nvPr/>
            </p:nvSpPr>
            <p:spPr bwMode="auto">
              <a:xfrm rot="1330995">
                <a:off x="3407305" y="4048382"/>
                <a:ext cx="265361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42484A0C-EF51-DAF0-FA63-DE64020DFDC5}"/>
                  </a:ext>
                </a:extLst>
              </p:cNvPr>
              <p:cNvSpPr/>
              <p:nvPr/>
            </p:nvSpPr>
            <p:spPr bwMode="auto">
              <a:xfrm rot="10201802">
                <a:off x="3887365" y="4078862"/>
                <a:ext cx="265361" cy="1031200"/>
              </a:xfrm>
              <a:prstGeom prst="moon">
                <a:avLst/>
              </a:pr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165FC58D-6648-27ED-50BC-253259DE19CC}"/>
                </a:ext>
              </a:extLst>
            </p:cNvPr>
            <p:cNvGrpSpPr/>
            <p:nvPr/>
          </p:nvGrpSpPr>
          <p:grpSpPr>
            <a:xfrm>
              <a:off x="11276777" y="5866063"/>
              <a:ext cx="636352" cy="1266444"/>
              <a:chOff x="1802047" y="4232786"/>
              <a:chExt cx="636352" cy="1572536"/>
            </a:xfrm>
          </p:grpSpPr>
          <p:sp>
            <p:nvSpPr>
              <p:cNvPr id="235" name="台形 234">
                <a:extLst>
                  <a:ext uri="{FF2B5EF4-FFF2-40B4-BE49-F238E27FC236}">
                    <a16:creationId xmlns:a16="http://schemas.microsoft.com/office/drawing/2014/main" id="{FE4ADE7C-F85C-72CC-3F36-F336EDD471FC}"/>
                  </a:ext>
                </a:extLst>
              </p:cNvPr>
              <p:cNvSpPr/>
              <p:nvPr/>
            </p:nvSpPr>
            <p:spPr bwMode="auto">
              <a:xfrm rot="10800000">
                <a:off x="2044052" y="4232786"/>
                <a:ext cx="152347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台形 235">
                <a:extLst>
                  <a:ext uri="{FF2B5EF4-FFF2-40B4-BE49-F238E27FC236}">
                    <a16:creationId xmlns:a16="http://schemas.microsoft.com/office/drawing/2014/main" id="{9FE822EE-FEF8-F76D-6D52-0CA21463973A}"/>
                  </a:ext>
                </a:extLst>
              </p:cNvPr>
              <p:cNvSpPr/>
              <p:nvPr/>
            </p:nvSpPr>
            <p:spPr bwMode="auto">
              <a:xfrm rot="10800000">
                <a:off x="2076371" y="4865245"/>
                <a:ext cx="87708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8D6913E5-A55A-4C78-10A9-C50CA06DA84B}"/>
                  </a:ext>
                </a:extLst>
              </p:cNvPr>
              <p:cNvSpPr/>
              <p:nvPr/>
            </p:nvSpPr>
            <p:spPr bwMode="auto">
              <a:xfrm>
                <a:off x="2023030" y="4710756"/>
                <a:ext cx="194390" cy="34303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B5A2465-7C29-993B-E25B-8ABC427F410F}"/>
                  </a:ext>
                </a:extLst>
              </p:cNvPr>
              <p:cNvSpPr/>
              <p:nvPr/>
            </p:nvSpPr>
            <p:spPr bwMode="auto">
              <a:xfrm rot="5400000">
                <a:off x="2007284" y="5374208"/>
                <a:ext cx="225877" cy="636352"/>
              </a:xfrm>
              <a:custGeom>
                <a:avLst/>
                <a:gdLst>
                  <a:gd name="connsiteX0" fmla="*/ 0 w 225877"/>
                  <a:gd name="connsiteY0" fmla="*/ 318174 h 636352"/>
                  <a:gd name="connsiteX1" fmla="*/ 11292 w 225877"/>
                  <a:gd name="connsiteY1" fmla="*/ 249446 h 636352"/>
                  <a:gd name="connsiteX2" fmla="*/ 37833 w 225877"/>
                  <a:gd name="connsiteY2" fmla="*/ 221731 h 636352"/>
                  <a:gd name="connsiteX3" fmla="*/ 43136 w 225877"/>
                  <a:gd name="connsiteY3" fmla="*/ 194328 h 636352"/>
                  <a:gd name="connsiteX4" fmla="*/ 225875 w 225877"/>
                  <a:gd name="connsiteY4" fmla="*/ 0 h 636352"/>
                  <a:gd name="connsiteX5" fmla="*/ 123019 w 225877"/>
                  <a:gd name="connsiteY5" fmla="*/ 122502 h 636352"/>
                  <a:gd name="connsiteX6" fmla="*/ 99093 w 225877"/>
                  <a:gd name="connsiteY6" fmla="*/ 198428 h 636352"/>
                  <a:gd name="connsiteX7" fmla="*/ 152099 w 225877"/>
                  <a:gd name="connsiteY7" fmla="*/ 167620 h 636352"/>
                  <a:gd name="connsiteX8" fmla="*/ 225877 w 225877"/>
                  <a:gd name="connsiteY8" fmla="*/ 154780 h 636352"/>
                  <a:gd name="connsiteX9" fmla="*/ 102574 w 225877"/>
                  <a:gd name="connsiteY9" fmla="*/ 318176 h 636352"/>
                  <a:gd name="connsiteX10" fmla="*/ 225877 w 225877"/>
                  <a:gd name="connsiteY10" fmla="*/ 481572 h 636352"/>
                  <a:gd name="connsiteX11" fmla="*/ 152099 w 225877"/>
                  <a:gd name="connsiteY11" fmla="*/ 468731 h 636352"/>
                  <a:gd name="connsiteX12" fmla="*/ 99093 w 225877"/>
                  <a:gd name="connsiteY12" fmla="*/ 437923 h 636352"/>
                  <a:gd name="connsiteX13" fmla="*/ 123019 w 225877"/>
                  <a:gd name="connsiteY13" fmla="*/ 513850 h 636352"/>
                  <a:gd name="connsiteX14" fmla="*/ 225875 w 225877"/>
                  <a:gd name="connsiteY14" fmla="*/ 636352 h 636352"/>
                  <a:gd name="connsiteX15" fmla="*/ 43136 w 225877"/>
                  <a:gd name="connsiteY15" fmla="*/ 442024 h 636352"/>
                  <a:gd name="connsiteX16" fmla="*/ 37832 w 225877"/>
                  <a:gd name="connsiteY16" fmla="*/ 414615 h 636352"/>
                  <a:gd name="connsiteX17" fmla="*/ 11292 w 225877"/>
                  <a:gd name="connsiteY17" fmla="*/ 386901 h 636352"/>
                  <a:gd name="connsiteX18" fmla="*/ 0 w 225877"/>
                  <a:gd name="connsiteY18" fmla="*/ 318174 h 63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5877" h="636352">
                    <a:moveTo>
                      <a:pt x="0" y="318174"/>
                    </a:moveTo>
                    <a:cubicBezTo>
                      <a:pt x="0" y="291334"/>
                      <a:pt x="4316" y="267035"/>
                      <a:pt x="11292" y="249446"/>
                    </a:cubicBezTo>
                    <a:lnTo>
                      <a:pt x="37833" y="221731"/>
                    </a:lnTo>
                    <a:lnTo>
                      <a:pt x="43136" y="194328"/>
                    </a:lnTo>
                    <a:cubicBezTo>
                      <a:pt x="73243" y="80129"/>
                      <a:pt x="143726" y="0"/>
                      <a:pt x="225875" y="0"/>
                    </a:cubicBezTo>
                    <a:cubicBezTo>
                      <a:pt x="183416" y="23170"/>
                      <a:pt x="147910" y="66739"/>
                      <a:pt x="123019" y="122502"/>
                    </a:cubicBezTo>
                    <a:lnTo>
                      <a:pt x="99093" y="198428"/>
                    </a:lnTo>
                    <a:lnTo>
                      <a:pt x="152099" y="167620"/>
                    </a:lnTo>
                    <a:cubicBezTo>
                      <a:pt x="174775" y="159352"/>
                      <a:pt x="199707" y="154780"/>
                      <a:pt x="225877" y="154780"/>
                    </a:cubicBezTo>
                    <a:cubicBezTo>
                      <a:pt x="150909" y="183432"/>
                      <a:pt x="102574" y="247483"/>
                      <a:pt x="102574" y="318176"/>
                    </a:cubicBezTo>
                    <a:cubicBezTo>
                      <a:pt x="102574" y="388868"/>
                      <a:pt x="150908" y="452920"/>
                      <a:pt x="225877" y="481572"/>
                    </a:cubicBezTo>
                    <a:cubicBezTo>
                      <a:pt x="199707" y="481572"/>
                      <a:pt x="174775" y="476999"/>
                      <a:pt x="152099" y="468731"/>
                    </a:cubicBezTo>
                    <a:lnTo>
                      <a:pt x="99093" y="437923"/>
                    </a:lnTo>
                    <a:lnTo>
                      <a:pt x="123019" y="513850"/>
                    </a:lnTo>
                    <a:cubicBezTo>
                      <a:pt x="147910" y="569614"/>
                      <a:pt x="183416" y="613182"/>
                      <a:pt x="225875" y="636352"/>
                    </a:cubicBezTo>
                    <a:cubicBezTo>
                      <a:pt x="143726" y="636352"/>
                      <a:pt x="73243" y="556223"/>
                      <a:pt x="43136" y="442024"/>
                    </a:cubicBezTo>
                    <a:lnTo>
                      <a:pt x="37832" y="414615"/>
                    </a:lnTo>
                    <a:lnTo>
                      <a:pt x="11292" y="386901"/>
                    </a:lnTo>
                    <a:cubicBezTo>
                      <a:pt x="4316" y="369312"/>
                      <a:pt x="0" y="345013"/>
                      <a:pt x="0" y="31817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AD902E9-089A-27D9-9CA0-A19140F6A821}"/>
                </a:ext>
              </a:extLst>
            </p:cNvPr>
            <p:cNvSpPr/>
            <p:nvPr/>
          </p:nvSpPr>
          <p:spPr bwMode="auto">
            <a:xfrm>
              <a:off x="11459940" y="56555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F8D223A-8F80-EEFF-6A23-9DA2800994C1}"/>
                </a:ext>
              </a:extLst>
            </p:cNvPr>
            <p:cNvGrpSpPr/>
            <p:nvPr/>
          </p:nvGrpSpPr>
          <p:grpSpPr>
            <a:xfrm>
              <a:off x="10522397" y="5866063"/>
              <a:ext cx="636352" cy="1266444"/>
              <a:chOff x="1802047" y="4232786"/>
              <a:chExt cx="636352" cy="1572536"/>
            </a:xfrm>
          </p:grpSpPr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35BDDFBE-7572-E498-4050-A10C298F3611}"/>
                  </a:ext>
                </a:extLst>
              </p:cNvPr>
              <p:cNvSpPr/>
              <p:nvPr/>
            </p:nvSpPr>
            <p:spPr bwMode="auto">
              <a:xfrm rot="10800000">
                <a:off x="2044052" y="4232786"/>
                <a:ext cx="152347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E778CB60-E584-7D3C-0467-15EC09936F49}"/>
                  </a:ext>
                </a:extLst>
              </p:cNvPr>
              <p:cNvSpPr/>
              <p:nvPr/>
            </p:nvSpPr>
            <p:spPr bwMode="auto">
              <a:xfrm rot="10800000">
                <a:off x="2076371" y="4865245"/>
                <a:ext cx="87708" cy="767475"/>
              </a:xfrm>
              <a:prstGeom prst="trapezoid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3D98BC78-5AC6-38F2-42E4-DE87C6F70759}"/>
                  </a:ext>
                </a:extLst>
              </p:cNvPr>
              <p:cNvSpPr/>
              <p:nvPr/>
            </p:nvSpPr>
            <p:spPr bwMode="auto">
              <a:xfrm>
                <a:off x="2023030" y="4710756"/>
                <a:ext cx="194390" cy="34303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ABB41C86-5267-85B3-FF7C-1F3B3FD38977}"/>
                  </a:ext>
                </a:extLst>
              </p:cNvPr>
              <p:cNvSpPr/>
              <p:nvPr/>
            </p:nvSpPr>
            <p:spPr bwMode="auto">
              <a:xfrm rot="5400000">
                <a:off x="2007284" y="5374208"/>
                <a:ext cx="225877" cy="636352"/>
              </a:xfrm>
              <a:custGeom>
                <a:avLst/>
                <a:gdLst>
                  <a:gd name="connsiteX0" fmla="*/ 0 w 225877"/>
                  <a:gd name="connsiteY0" fmla="*/ 318174 h 636352"/>
                  <a:gd name="connsiteX1" fmla="*/ 11292 w 225877"/>
                  <a:gd name="connsiteY1" fmla="*/ 249446 h 636352"/>
                  <a:gd name="connsiteX2" fmla="*/ 37833 w 225877"/>
                  <a:gd name="connsiteY2" fmla="*/ 221731 h 636352"/>
                  <a:gd name="connsiteX3" fmla="*/ 43136 w 225877"/>
                  <a:gd name="connsiteY3" fmla="*/ 194328 h 636352"/>
                  <a:gd name="connsiteX4" fmla="*/ 225875 w 225877"/>
                  <a:gd name="connsiteY4" fmla="*/ 0 h 636352"/>
                  <a:gd name="connsiteX5" fmla="*/ 123019 w 225877"/>
                  <a:gd name="connsiteY5" fmla="*/ 122502 h 636352"/>
                  <a:gd name="connsiteX6" fmla="*/ 99093 w 225877"/>
                  <a:gd name="connsiteY6" fmla="*/ 198428 h 636352"/>
                  <a:gd name="connsiteX7" fmla="*/ 152099 w 225877"/>
                  <a:gd name="connsiteY7" fmla="*/ 167620 h 636352"/>
                  <a:gd name="connsiteX8" fmla="*/ 225877 w 225877"/>
                  <a:gd name="connsiteY8" fmla="*/ 154780 h 636352"/>
                  <a:gd name="connsiteX9" fmla="*/ 102574 w 225877"/>
                  <a:gd name="connsiteY9" fmla="*/ 318176 h 636352"/>
                  <a:gd name="connsiteX10" fmla="*/ 225877 w 225877"/>
                  <a:gd name="connsiteY10" fmla="*/ 481572 h 636352"/>
                  <a:gd name="connsiteX11" fmla="*/ 152099 w 225877"/>
                  <a:gd name="connsiteY11" fmla="*/ 468731 h 636352"/>
                  <a:gd name="connsiteX12" fmla="*/ 99093 w 225877"/>
                  <a:gd name="connsiteY12" fmla="*/ 437923 h 636352"/>
                  <a:gd name="connsiteX13" fmla="*/ 123019 w 225877"/>
                  <a:gd name="connsiteY13" fmla="*/ 513850 h 636352"/>
                  <a:gd name="connsiteX14" fmla="*/ 225875 w 225877"/>
                  <a:gd name="connsiteY14" fmla="*/ 636352 h 636352"/>
                  <a:gd name="connsiteX15" fmla="*/ 43136 w 225877"/>
                  <a:gd name="connsiteY15" fmla="*/ 442024 h 636352"/>
                  <a:gd name="connsiteX16" fmla="*/ 37832 w 225877"/>
                  <a:gd name="connsiteY16" fmla="*/ 414615 h 636352"/>
                  <a:gd name="connsiteX17" fmla="*/ 11292 w 225877"/>
                  <a:gd name="connsiteY17" fmla="*/ 386901 h 636352"/>
                  <a:gd name="connsiteX18" fmla="*/ 0 w 225877"/>
                  <a:gd name="connsiteY18" fmla="*/ 318174 h 636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5877" h="636352">
                    <a:moveTo>
                      <a:pt x="0" y="318174"/>
                    </a:moveTo>
                    <a:cubicBezTo>
                      <a:pt x="0" y="291334"/>
                      <a:pt x="4316" y="267035"/>
                      <a:pt x="11292" y="249446"/>
                    </a:cubicBezTo>
                    <a:lnTo>
                      <a:pt x="37833" y="221731"/>
                    </a:lnTo>
                    <a:lnTo>
                      <a:pt x="43136" y="194328"/>
                    </a:lnTo>
                    <a:cubicBezTo>
                      <a:pt x="73243" y="80129"/>
                      <a:pt x="143726" y="0"/>
                      <a:pt x="225875" y="0"/>
                    </a:cubicBezTo>
                    <a:cubicBezTo>
                      <a:pt x="183416" y="23170"/>
                      <a:pt x="147910" y="66739"/>
                      <a:pt x="123019" y="122502"/>
                    </a:cubicBezTo>
                    <a:lnTo>
                      <a:pt x="99093" y="198428"/>
                    </a:lnTo>
                    <a:lnTo>
                      <a:pt x="152099" y="167620"/>
                    </a:lnTo>
                    <a:cubicBezTo>
                      <a:pt x="174775" y="159352"/>
                      <a:pt x="199707" y="154780"/>
                      <a:pt x="225877" y="154780"/>
                    </a:cubicBezTo>
                    <a:cubicBezTo>
                      <a:pt x="150909" y="183432"/>
                      <a:pt x="102574" y="247483"/>
                      <a:pt x="102574" y="318176"/>
                    </a:cubicBezTo>
                    <a:cubicBezTo>
                      <a:pt x="102574" y="388868"/>
                      <a:pt x="150908" y="452920"/>
                      <a:pt x="225877" y="481572"/>
                    </a:cubicBezTo>
                    <a:cubicBezTo>
                      <a:pt x="199707" y="481572"/>
                      <a:pt x="174775" y="476999"/>
                      <a:pt x="152099" y="468731"/>
                    </a:cubicBezTo>
                    <a:lnTo>
                      <a:pt x="99093" y="437923"/>
                    </a:lnTo>
                    <a:lnTo>
                      <a:pt x="123019" y="513850"/>
                    </a:lnTo>
                    <a:cubicBezTo>
                      <a:pt x="147910" y="569614"/>
                      <a:pt x="183416" y="613182"/>
                      <a:pt x="225875" y="636352"/>
                    </a:cubicBezTo>
                    <a:cubicBezTo>
                      <a:pt x="143726" y="636352"/>
                      <a:pt x="73243" y="556223"/>
                      <a:pt x="43136" y="442024"/>
                    </a:cubicBezTo>
                    <a:lnTo>
                      <a:pt x="37832" y="414615"/>
                    </a:lnTo>
                    <a:lnTo>
                      <a:pt x="11292" y="386901"/>
                    </a:lnTo>
                    <a:cubicBezTo>
                      <a:pt x="4316" y="369312"/>
                      <a:pt x="0" y="345013"/>
                      <a:pt x="0" y="31817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956EAFF-9662-017D-12EE-3C962EDE60C5}"/>
                </a:ext>
              </a:extLst>
            </p:cNvPr>
            <p:cNvSpPr/>
            <p:nvPr/>
          </p:nvSpPr>
          <p:spPr bwMode="auto">
            <a:xfrm>
              <a:off x="10705560" y="5655563"/>
              <a:ext cx="270030" cy="360040"/>
            </a:xfrm>
            <a:prstGeom prst="ellipse">
              <a:avLst/>
            </a:pr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9B974C2F-0189-06A1-3304-B0B4FB464E96}"/>
                </a:ext>
              </a:extLst>
            </p:cNvPr>
            <p:cNvGrpSpPr/>
            <p:nvPr/>
          </p:nvGrpSpPr>
          <p:grpSpPr>
            <a:xfrm>
              <a:off x="10112924" y="3748104"/>
              <a:ext cx="2280247" cy="2217942"/>
              <a:chOff x="1392574" y="2114827"/>
              <a:chExt cx="2280247" cy="2217942"/>
            </a:xfrm>
          </p:grpSpPr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C3567A94-3299-BF01-27F8-3D474D0205E0}"/>
                  </a:ext>
                </a:extLst>
              </p:cNvPr>
              <p:cNvGrpSpPr/>
              <p:nvPr/>
            </p:nvGrpSpPr>
            <p:grpSpPr>
              <a:xfrm flipH="1">
                <a:off x="1392574" y="2501584"/>
                <a:ext cx="870202" cy="336158"/>
                <a:chOff x="2802619" y="2501584"/>
                <a:chExt cx="870202" cy="336158"/>
              </a:xfrm>
            </p:grpSpPr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1F113FF8-1F74-ECDC-C276-48D03B15FC9D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月 229">
                  <a:extLst>
                    <a:ext uri="{FF2B5EF4-FFF2-40B4-BE49-F238E27FC236}">
                      <a16:creationId xmlns:a16="http://schemas.microsoft.com/office/drawing/2014/main" id="{8D903D8F-C645-28A7-35B6-36947265DF57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01527F4C-8A05-3476-76F3-F1590CE75F72}"/>
                  </a:ext>
                </a:extLst>
              </p:cNvPr>
              <p:cNvGrpSpPr/>
              <p:nvPr/>
            </p:nvGrpSpPr>
            <p:grpSpPr>
              <a:xfrm>
                <a:off x="2802619" y="2501584"/>
                <a:ext cx="870202" cy="336158"/>
                <a:chOff x="2802619" y="2501584"/>
                <a:chExt cx="870202" cy="336158"/>
              </a:xfrm>
            </p:grpSpPr>
            <p:sp>
              <p:nvSpPr>
                <p:cNvPr id="227" name="月 226">
                  <a:extLst>
                    <a:ext uri="{FF2B5EF4-FFF2-40B4-BE49-F238E27FC236}">
                      <a16:creationId xmlns:a16="http://schemas.microsoft.com/office/drawing/2014/main" id="{C79E0FD0-57B8-3D17-F4AA-FEAD8E54B740}"/>
                    </a:ext>
                  </a:extLst>
                </p:cNvPr>
                <p:cNvSpPr/>
                <p:nvPr/>
              </p:nvSpPr>
              <p:spPr bwMode="auto">
                <a:xfrm rot="17100000">
                  <a:off x="3188112" y="2238941"/>
                  <a:ext cx="222065" cy="747352"/>
                </a:xfrm>
                <a:prstGeom prst="moon">
                  <a:avLst/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971DDEB7-516B-0EDD-B2C5-B4C08299694C}"/>
                    </a:ext>
                  </a:extLst>
                </p:cNvPr>
                <p:cNvSpPr/>
                <p:nvPr/>
              </p:nvSpPr>
              <p:spPr bwMode="auto">
                <a:xfrm rot="18851280">
                  <a:off x="3065262" y="2353034"/>
                  <a:ext cx="222065" cy="747352"/>
                </a:xfrm>
                <a:prstGeom prst="moon">
                  <a:avLst>
                    <a:gd name="adj" fmla="val 76791"/>
                  </a:avLst>
                </a:prstGeom>
                <a:solidFill>
                  <a:srgbClr val="2D2D8A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5" name="楕円 80">
                <a:extLst>
                  <a:ext uri="{FF2B5EF4-FFF2-40B4-BE49-F238E27FC236}">
                    <a16:creationId xmlns:a16="http://schemas.microsoft.com/office/drawing/2014/main" id="{A4558924-9F1B-092C-E0BF-4C69D872C89A}"/>
                  </a:ext>
                </a:extLst>
              </p:cNvPr>
              <p:cNvSpPr/>
              <p:nvPr/>
            </p:nvSpPr>
            <p:spPr bwMode="auto">
              <a:xfrm>
                <a:off x="1594314" y="2172776"/>
                <a:ext cx="1819446" cy="2102044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楕円 80">
                <a:extLst>
                  <a:ext uri="{FF2B5EF4-FFF2-40B4-BE49-F238E27FC236}">
                    <a16:creationId xmlns:a16="http://schemas.microsoft.com/office/drawing/2014/main" id="{B5219D56-EAA6-732E-5E8B-21673D94E77D}"/>
                  </a:ext>
                </a:extLst>
              </p:cNvPr>
              <p:cNvSpPr/>
              <p:nvPr/>
            </p:nvSpPr>
            <p:spPr bwMode="auto">
              <a:xfrm>
                <a:off x="1700994" y="2114827"/>
                <a:ext cx="1606086" cy="2217942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2D2D8A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9" name="楕円 80">
              <a:extLst>
                <a:ext uri="{FF2B5EF4-FFF2-40B4-BE49-F238E27FC236}">
                  <a16:creationId xmlns:a16="http://schemas.microsoft.com/office/drawing/2014/main" id="{A989E385-CB9E-41B9-2497-452186FB4061}"/>
                </a:ext>
              </a:extLst>
            </p:cNvPr>
            <p:cNvSpPr/>
            <p:nvPr/>
          </p:nvSpPr>
          <p:spPr bwMode="auto">
            <a:xfrm>
              <a:off x="10510875" y="3829821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10C2E6E-8D2D-F4D7-CD22-F9DD0D11B92D}"/>
                </a:ext>
              </a:extLst>
            </p:cNvPr>
            <p:cNvSpPr/>
            <p:nvPr/>
          </p:nvSpPr>
          <p:spPr bwMode="auto">
            <a:xfrm rot="10800000">
              <a:off x="10003733" y="268107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rgbClr val="2D2D8A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EB987C0C-2384-0BD9-17B0-0C20AF6095FC}"/>
                </a:ext>
              </a:extLst>
            </p:cNvPr>
            <p:cNvSpPr/>
            <p:nvPr/>
          </p:nvSpPr>
          <p:spPr bwMode="auto">
            <a:xfrm>
              <a:off x="10570806" y="4172978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15475013-C6F3-6D6C-371E-8232F22624A9}"/>
                </a:ext>
              </a:extLst>
            </p:cNvPr>
            <p:cNvSpPr/>
            <p:nvPr/>
          </p:nvSpPr>
          <p:spPr bwMode="auto">
            <a:xfrm>
              <a:off x="10626161" y="42940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弦 212">
              <a:extLst>
                <a:ext uri="{FF2B5EF4-FFF2-40B4-BE49-F238E27FC236}">
                  <a16:creationId xmlns:a16="http://schemas.microsoft.com/office/drawing/2014/main" id="{9252A10F-E8B8-908C-FA42-9800B20B56E7}"/>
                </a:ext>
              </a:extLst>
            </p:cNvPr>
            <p:cNvSpPr/>
            <p:nvPr/>
          </p:nvSpPr>
          <p:spPr bwMode="auto">
            <a:xfrm>
              <a:off x="10444419" y="3586421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弦 213">
              <a:extLst>
                <a:ext uri="{FF2B5EF4-FFF2-40B4-BE49-F238E27FC236}">
                  <a16:creationId xmlns:a16="http://schemas.microsoft.com/office/drawing/2014/main" id="{17ED0047-07FC-CAA2-E8C7-6C4FD0E0570C}"/>
                </a:ext>
              </a:extLst>
            </p:cNvPr>
            <p:cNvSpPr/>
            <p:nvPr/>
          </p:nvSpPr>
          <p:spPr bwMode="auto">
            <a:xfrm flipH="1">
              <a:off x="11707735" y="3586421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弦 214">
              <a:extLst>
                <a:ext uri="{FF2B5EF4-FFF2-40B4-BE49-F238E27FC236}">
                  <a16:creationId xmlns:a16="http://schemas.microsoft.com/office/drawing/2014/main" id="{E1DC7C1E-B1BB-F231-E3F6-B0D156E93322}"/>
                </a:ext>
              </a:extLst>
            </p:cNvPr>
            <p:cNvSpPr/>
            <p:nvPr/>
          </p:nvSpPr>
          <p:spPr bwMode="auto">
            <a:xfrm>
              <a:off x="10596945" y="367109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弦 215">
              <a:extLst>
                <a:ext uri="{FF2B5EF4-FFF2-40B4-BE49-F238E27FC236}">
                  <a16:creationId xmlns:a16="http://schemas.microsoft.com/office/drawing/2014/main" id="{4B6E6696-7C5D-2D3D-56FC-DEA8DDB3A24C}"/>
                </a:ext>
              </a:extLst>
            </p:cNvPr>
            <p:cNvSpPr/>
            <p:nvPr/>
          </p:nvSpPr>
          <p:spPr bwMode="auto">
            <a:xfrm flipH="1">
              <a:off x="11705013" y="3674028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月 216">
              <a:extLst>
                <a:ext uri="{FF2B5EF4-FFF2-40B4-BE49-F238E27FC236}">
                  <a16:creationId xmlns:a16="http://schemas.microsoft.com/office/drawing/2014/main" id="{97A9E9CD-0C89-6DF6-99A7-AFB5FC8419CD}"/>
                </a:ext>
              </a:extLst>
            </p:cNvPr>
            <p:cNvSpPr/>
            <p:nvPr/>
          </p:nvSpPr>
          <p:spPr bwMode="auto">
            <a:xfrm rot="18900000">
              <a:off x="10672593" y="3401235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月 217">
              <a:extLst>
                <a:ext uri="{FF2B5EF4-FFF2-40B4-BE49-F238E27FC236}">
                  <a16:creationId xmlns:a16="http://schemas.microsoft.com/office/drawing/2014/main" id="{FD34A686-706C-8EFD-7D94-5216820D24CF}"/>
                </a:ext>
              </a:extLst>
            </p:cNvPr>
            <p:cNvSpPr/>
            <p:nvPr/>
          </p:nvSpPr>
          <p:spPr bwMode="auto">
            <a:xfrm rot="2700000" flipH="1">
              <a:off x="11748603" y="3401238"/>
              <a:ext cx="105972" cy="529860"/>
            </a:xfrm>
            <a:prstGeom prst="moon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9FD2A6FC-99D5-FD7F-CDA7-4D402CB856F7}"/>
                </a:ext>
              </a:extLst>
            </p:cNvPr>
            <p:cNvSpPr/>
            <p:nvPr/>
          </p:nvSpPr>
          <p:spPr bwMode="auto">
            <a:xfrm>
              <a:off x="10556185" y="3919038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4E30D54E-99C2-FCB2-D85A-31EA86CB02F0}"/>
                </a:ext>
              </a:extLst>
            </p:cNvPr>
            <p:cNvSpPr/>
            <p:nvPr/>
          </p:nvSpPr>
          <p:spPr bwMode="auto">
            <a:xfrm>
              <a:off x="11028636" y="51552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593B787C-A160-31C3-BDCD-47C2DD9719C9}"/>
                </a:ext>
              </a:extLst>
            </p:cNvPr>
            <p:cNvSpPr/>
            <p:nvPr/>
          </p:nvSpPr>
          <p:spPr bwMode="auto">
            <a:xfrm>
              <a:off x="10997032" y="3911051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05C45B1E-0C1C-D7A8-63F1-F5D8F5026675}"/>
                </a:ext>
              </a:extLst>
            </p:cNvPr>
            <p:cNvSpPr/>
            <p:nvPr/>
          </p:nvSpPr>
          <p:spPr bwMode="auto">
            <a:xfrm>
              <a:off x="10440418" y="3233826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48" name="フリーフォーム: 図形 247">
            <a:extLst>
              <a:ext uri="{FF2B5EF4-FFF2-40B4-BE49-F238E27FC236}">
                <a16:creationId xmlns:a16="http://schemas.microsoft.com/office/drawing/2014/main" id="{9D428827-305F-FA0E-C5EA-2C39F04969DD}"/>
              </a:ext>
            </a:extLst>
          </p:cNvPr>
          <p:cNvSpPr/>
          <p:nvPr/>
        </p:nvSpPr>
        <p:spPr bwMode="auto">
          <a:xfrm>
            <a:off x="680086" y="2661304"/>
            <a:ext cx="3881130" cy="938941"/>
          </a:xfrm>
          <a:custGeom>
            <a:avLst/>
            <a:gdLst>
              <a:gd name="connsiteX0" fmla="*/ 304827 w 3086127"/>
              <a:gd name="connsiteY0" fmla="*/ 0 h 653032"/>
              <a:gd name="connsiteX1" fmla="*/ 251887 w 3086127"/>
              <a:gd name="connsiteY1" fmla="*/ 557582 h 653032"/>
              <a:gd name="connsiteX2" fmla="*/ 255068 w 3086127"/>
              <a:gd name="connsiteY2" fmla="*/ 569918 h 653032"/>
              <a:gd name="connsiteX3" fmla="*/ 270664 w 3086127"/>
              <a:gd name="connsiteY3" fmla="*/ 410700 h 653032"/>
              <a:gd name="connsiteX4" fmla="*/ 557672 w 3086127"/>
              <a:gd name="connsiteY4" fmla="*/ 0 h 653032"/>
              <a:gd name="connsiteX5" fmla="*/ 504732 w 3086127"/>
              <a:gd name="connsiteY5" fmla="*/ 557582 h 653032"/>
              <a:gd name="connsiteX6" fmla="*/ 507913 w 3086127"/>
              <a:gd name="connsiteY6" fmla="*/ 569918 h 653032"/>
              <a:gd name="connsiteX7" fmla="*/ 523509 w 3086127"/>
              <a:gd name="connsiteY7" fmla="*/ 410700 h 653032"/>
              <a:gd name="connsiteX8" fmla="*/ 810517 w 3086127"/>
              <a:gd name="connsiteY8" fmla="*/ 0 h 653032"/>
              <a:gd name="connsiteX9" fmla="*/ 757577 w 3086127"/>
              <a:gd name="connsiteY9" fmla="*/ 557582 h 653032"/>
              <a:gd name="connsiteX10" fmla="*/ 760758 w 3086127"/>
              <a:gd name="connsiteY10" fmla="*/ 569918 h 653032"/>
              <a:gd name="connsiteX11" fmla="*/ 776354 w 3086127"/>
              <a:gd name="connsiteY11" fmla="*/ 410700 h 653032"/>
              <a:gd name="connsiteX12" fmla="*/ 1063362 w 3086127"/>
              <a:gd name="connsiteY12" fmla="*/ 0 h 653032"/>
              <a:gd name="connsiteX13" fmla="*/ 1010422 w 3086127"/>
              <a:gd name="connsiteY13" fmla="*/ 557582 h 653032"/>
              <a:gd name="connsiteX14" fmla="*/ 1013603 w 3086127"/>
              <a:gd name="connsiteY14" fmla="*/ 569918 h 653032"/>
              <a:gd name="connsiteX15" fmla="*/ 1029199 w 3086127"/>
              <a:gd name="connsiteY15" fmla="*/ 410700 h 653032"/>
              <a:gd name="connsiteX16" fmla="*/ 1316207 w 3086127"/>
              <a:gd name="connsiteY16" fmla="*/ 0 h 653032"/>
              <a:gd name="connsiteX17" fmla="*/ 1263267 w 3086127"/>
              <a:gd name="connsiteY17" fmla="*/ 557582 h 653032"/>
              <a:gd name="connsiteX18" fmla="*/ 1266448 w 3086127"/>
              <a:gd name="connsiteY18" fmla="*/ 569918 h 653032"/>
              <a:gd name="connsiteX19" fmla="*/ 1282044 w 3086127"/>
              <a:gd name="connsiteY19" fmla="*/ 410700 h 653032"/>
              <a:gd name="connsiteX20" fmla="*/ 1569052 w 3086127"/>
              <a:gd name="connsiteY20" fmla="*/ 0 h 653032"/>
              <a:gd name="connsiteX21" fmla="*/ 1516112 w 3086127"/>
              <a:gd name="connsiteY21" fmla="*/ 557582 h 653032"/>
              <a:gd name="connsiteX22" fmla="*/ 1519293 w 3086127"/>
              <a:gd name="connsiteY22" fmla="*/ 569918 h 653032"/>
              <a:gd name="connsiteX23" fmla="*/ 1534889 w 3086127"/>
              <a:gd name="connsiteY23" fmla="*/ 410700 h 653032"/>
              <a:gd name="connsiteX24" fmla="*/ 1821897 w 3086127"/>
              <a:gd name="connsiteY24" fmla="*/ 0 h 653032"/>
              <a:gd name="connsiteX25" fmla="*/ 1768957 w 3086127"/>
              <a:gd name="connsiteY25" fmla="*/ 557582 h 653032"/>
              <a:gd name="connsiteX26" fmla="*/ 1772138 w 3086127"/>
              <a:gd name="connsiteY26" fmla="*/ 569918 h 653032"/>
              <a:gd name="connsiteX27" fmla="*/ 1787734 w 3086127"/>
              <a:gd name="connsiteY27" fmla="*/ 410700 h 653032"/>
              <a:gd name="connsiteX28" fmla="*/ 2074742 w 3086127"/>
              <a:gd name="connsiteY28" fmla="*/ 0 h 653032"/>
              <a:gd name="connsiteX29" fmla="*/ 2021802 w 3086127"/>
              <a:gd name="connsiteY29" fmla="*/ 557582 h 653032"/>
              <a:gd name="connsiteX30" fmla="*/ 2024983 w 3086127"/>
              <a:gd name="connsiteY30" fmla="*/ 569918 h 653032"/>
              <a:gd name="connsiteX31" fmla="*/ 2040579 w 3086127"/>
              <a:gd name="connsiteY31" fmla="*/ 410700 h 653032"/>
              <a:gd name="connsiteX32" fmla="*/ 2327587 w 3086127"/>
              <a:gd name="connsiteY32" fmla="*/ 0 h 653032"/>
              <a:gd name="connsiteX33" fmla="*/ 2274647 w 3086127"/>
              <a:gd name="connsiteY33" fmla="*/ 557582 h 653032"/>
              <a:gd name="connsiteX34" fmla="*/ 2277828 w 3086127"/>
              <a:gd name="connsiteY34" fmla="*/ 569918 h 653032"/>
              <a:gd name="connsiteX35" fmla="*/ 2293424 w 3086127"/>
              <a:gd name="connsiteY35" fmla="*/ 410700 h 653032"/>
              <a:gd name="connsiteX36" fmla="*/ 2580432 w 3086127"/>
              <a:gd name="connsiteY36" fmla="*/ 0 h 653032"/>
              <a:gd name="connsiteX37" fmla="*/ 2527492 w 3086127"/>
              <a:gd name="connsiteY37" fmla="*/ 557582 h 653032"/>
              <a:gd name="connsiteX38" fmla="*/ 2530673 w 3086127"/>
              <a:gd name="connsiteY38" fmla="*/ 569918 h 653032"/>
              <a:gd name="connsiteX39" fmla="*/ 2546269 w 3086127"/>
              <a:gd name="connsiteY39" fmla="*/ 410700 h 653032"/>
              <a:gd name="connsiteX40" fmla="*/ 2833277 w 3086127"/>
              <a:gd name="connsiteY40" fmla="*/ 0 h 653032"/>
              <a:gd name="connsiteX41" fmla="*/ 2780337 w 3086127"/>
              <a:gd name="connsiteY41" fmla="*/ 557582 h 653032"/>
              <a:gd name="connsiteX42" fmla="*/ 2783523 w 3086127"/>
              <a:gd name="connsiteY42" fmla="*/ 569932 h 653032"/>
              <a:gd name="connsiteX43" fmla="*/ 2799120 w 3086127"/>
              <a:gd name="connsiteY43" fmla="*/ 410700 h 653032"/>
              <a:gd name="connsiteX44" fmla="*/ 3086127 w 3086127"/>
              <a:gd name="connsiteY44" fmla="*/ 0 h 653032"/>
              <a:gd name="connsiteX45" fmla="*/ 3033187 w 3086127"/>
              <a:gd name="connsiteY45" fmla="*/ 557582 h 653032"/>
              <a:gd name="connsiteX46" fmla="*/ 3057806 w 3086127"/>
              <a:gd name="connsiteY46" fmla="*/ 653032 h 653032"/>
              <a:gd name="connsiteX47" fmla="*/ 2804956 w 3086127"/>
              <a:gd name="connsiteY47" fmla="*/ 653032 h 653032"/>
              <a:gd name="connsiteX48" fmla="*/ 2787652 w 3086127"/>
              <a:gd name="connsiteY48" fmla="*/ 653032 h 653032"/>
              <a:gd name="connsiteX49" fmla="*/ 2552111 w 3086127"/>
              <a:gd name="connsiteY49" fmla="*/ 653032 h 653032"/>
              <a:gd name="connsiteX50" fmla="*/ 2534802 w 3086127"/>
              <a:gd name="connsiteY50" fmla="*/ 653032 h 653032"/>
              <a:gd name="connsiteX51" fmla="*/ 2299266 w 3086127"/>
              <a:gd name="connsiteY51" fmla="*/ 653032 h 653032"/>
              <a:gd name="connsiteX52" fmla="*/ 2281957 w 3086127"/>
              <a:gd name="connsiteY52" fmla="*/ 653032 h 653032"/>
              <a:gd name="connsiteX53" fmla="*/ 2046421 w 3086127"/>
              <a:gd name="connsiteY53" fmla="*/ 653032 h 653032"/>
              <a:gd name="connsiteX54" fmla="*/ 2029112 w 3086127"/>
              <a:gd name="connsiteY54" fmla="*/ 653032 h 653032"/>
              <a:gd name="connsiteX55" fmla="*/ 1793576 w 3086127"/>
              <a:gd name="connsiteY55" fmla="*/ 653032 h 653032"/>
              <a:gd name="connsiteX56" fmla="*/ 1776267 w 3086127"/>
              <a:gd name="connsiteY56" fmla="*/ 653032 h 653032"/>
              <a:gd name="connsiteX57" fmla="*/ 1540731 w 3086127"/>
              <a:gd name="connsiteY57" fmla="*/ 653032 h 653032"/>
              <a:gd name="connsiteX58" fmla="*/ 1523422 w 3086127"/>
              <a:gd name="connsiteY58" fmla="*/ 653032 h 653032"/>
              <a:gd name="connsiteX59" fmla="*/ 1287886 w 3086127"/>
              <a:gd name="connsiteY59" fmla="*/ 653032 h 653032"/>
              <a:gd name="connsiteX60" fmla="*/ 1270577 w 3086127"/>
              <a:gd name="connsiteY60" fmla="*/ 653032 h 653032"/>
              <a:gd name="connsiteX61" fmla="*/ 1035041 w 3086127"/>
              <a:gd name="connsiteY61" fmla="*/ 653032 h 653032"/>
              <a:gd name="connsiteX62" fmla="*/ 1017732 w 3086127"/>
              <a:gd name="connsiteY62" fmla="*/ 653032 h 653032"/>
              <a:gd name="connsiteX63" fmla="*/ 782196 w 3086127"/>
              <a:gd name="connsiteY63" fmla="*/ 653032 h 653032"/>
              <a:gd name="connsiteX64" fmla="*/ 764887 w 3086127"/>
              <a:gd name="connsiteY64" fmla="*/ 653032 h 653032"/>
              <a:gd name="connsiteX65" fmla="*/ 529351 w 3086127"/>
              <a:gd name="connsiteY65" fmla="*/ 653032 h 653032"/>
              <a:gd name="connsiteX66" fmla="*/ 512042 w 3086127"/>
              <a:gd name="connsiteY66" fmla="*/ 653032 h 653032"/>
              <a:gd name="connsiteX67" fmla="*/ 276506 w 3086127"/>
              <a:gd name="connsiteY67" fmla="*/ 653032 h 653032"/>
              <a:gd name="connsiteX68" fmla="*/ 259197 w 3086127"/>
              <a:gd name="connsiteY68" fmla="*/ 653032 h 653032"/>
              <a:gd name="connsiteX69" fmla="*/ 6352 w 3086127"/>
              <a:gd name="connsiteY69" fmla="*/ 653032 h 653032"/>
              <a:gd name="connsiteX70" fmla="*/ 86 w 3086127"/>
              <a:gd name="connsiteY70" fmla="*/ 591740 h 653032"/>
              <a:gd name="connsiteX71" fmla="*/ 304827 w 3086127"/>
              <a:gd name="connsiteY71" fmla="*/ 0 h 653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086127" h="653032">
                <a:moveTo>
                  <a:pt x="304827" y="0"/>
                </a:moveTo>
                <a:cubicBezTo>
                  <a:pt x="229823" y="167179"/>
                  <a:pt x="213044" y="363240"/>
                  <a:pt x="251887" y="557582"/>
                </a:cubicBezTo>
                <a:lnTo>
                  <a:pt x="255068" y="569918"/>
                </a:lnTo>
                <a:lnTo>
                  <a:pt x="270664" y="410700"/>
                </a:lnTo>
                <a:cubicBezTo>
                  <a:pt x="308574" y="236592"/>
                  <a:pt x="406320" y="87383"/>
                  <a:pt x="557672" y="0"/>
                </a:cubicBezTo>
                <a:cubicBezTo>
                  <a:pt x="482668" y="167179"/>
                  <a:pt x="465889" y="363240"/>
                  <a:pt x="504732" y="557582"/>
                </a:cubicBezTo>
                <a:lnTo>
                  <a:pt x="507913" y="569918"/>
                </a:lnTo>
                <a:lnTo>
                  <a:pt x="523509" y="410700"/>
                </a:lnTo>
                <a:cubicBezTo>
                  <a:pt x="561419" y="236592"/>
                  <a:pt x="659165" y="87383"/>
                  <a:pt x="810517" y="0"/>
                </a:cubicBezTo>
                <a:cubicBezTo>
                  <a:pt x="735513" y="167179"/>
                  <a:pt x="718734" y="363240"/>
                  <a:pt x="757577" y="557582"/>
                </a:cubicBezTo>
                <a:lnTo>
                  <a:pt x="760758" y="569918"/>
                </a:lnTo>
                <a:lnTo>
                  <a:pt x="776354" y="410700"/>
                </a:lnTo>
                <a:cubicBezTo>
                  <a:pt x="814264" y="236592"/>
                  <a:pt x="912010" y="87383"/>
                  <a:pt x="1063362" y="0"/>
                </a:cubicBezTo>
                <a:cubicBezTo>
                  <a:pt x="988358" y="167179"/>
                  <a:pt x="971579" y="363240"/>
                  <a:pt x="1010422" y="557582"/>
                </a:cubicBezTo>
                <a:lnTo>
                  <a:pt x="1013603" y="569918"/>
                </a:lnTo>
                <a:lnTo>
                  <a:pt x="1029199" y="410700"/>
                </a:lnTo>
                <a:cubicBezTo>
                  <a:pt x="1067109" y="236592"/>
                  <a:pt x="1164855" y="87383"/>
                  <a:pt x="1316207" y="0"/>
                </a:cubicBezTo>
                <a:cubicBezTo>
                  <a:pt x="1241203" y="167179"/>
                  <a:pt x="1224424" y="363240"/>
                  <a:pt x="1263267" y="557582"/>
                </a:cubicBezTo>
                <a:lnTo>
                  <a:pt x="1266448" y="569918"/>
                </a:lnTo>
                <a:lnTo>
                  <a:pt x="1282044" y="410700"/>
                </a:lnTo>
                <a:cubicBezTo>
                  <a:pt x="1319954" y="236592"/>
                  <a:pt x="1417700" y="87383"/>
                  <a:pt x="1569052" y="0"/>
                </a:cubicBezTo>
                <a:cubicBezTo>
                  <a:pt x="1494048" y="167179"/>
                  <a:pt x="1477269" y="363240"/>
                  <a:pt x="1516112" y="557582"/>
                </a:cubicBezTo>
                <a:lnTo>
                  <a:pt x="1519293" y="569918"/>
                </a:lnTo>
                <a:lnTo>
                  <a:pt x="1534889" y="410700"/>
                </a:lnTo>
                <a:cubicBezTo>
                  <a:pt x="1572799" y="236592"/>
                  <a:pt x="1670545" y="87383"/>
                  <a:pt x="1821897" y="0"/>
                </a:cubicBezTo>
                <a:cubicBezTo>
                  <a:pt x="1746893" y="167179"/>
                  <a:pt x="1730114" y="363240"/>
                  <a:pt x="1768957" y="557582"/>
                </a:cubicBezTo>
                <a:lnTo>
                  <a:pt x="1772138" y="569918"/>
                </a:lnTo>
                <a:lnTo>
                  <a:pt x="1787734" y="410700"/>
                </a:lnTo>
                <a:cubicBezTo>
                  <a:pt x="1825644" y="236592"/>
                  <a:pt x="1923390" y="87383"/>
                  <a:pt x="2074742" y="0"/>
                </a:cubicBezTo>
                <a:cubicBezTo>
                  <a:pt x="1999738" y="167179"/>
                  <a:pt x="1982959" y="363240"/>
                  <a:pt x="2021802" y="557582"/>
                </a:cubicBezTo>
                <a:lnTo>
                  <a:pt x="2024983" y="569918"/>
                </a:lnTo>
                <a:lnTo>
                  <a:pt x="2040579" y="410700"/>
                </a:lnTo>
                <a:cubicBezTo>
                  <a:pt x="2078489" y="236592"/>
                  <a:pt x="2176235" y="87383"/>
                  <a:pt x="2327587" y="0"/>
                </a:cubicBezTo>
                <a:cubicBezTo>
                  <a:pt x="2252583" y="167179"/>
                  <a:pt x="2235804" y="363240"/>
                  <a:pt x="2274647" y="557582"/>
                </a:cubicBezTo>
                <a:lnTo>
                  <a:pt x="2277828" y="569918"/>
                </a:lnTo>
                <a:lnTo>
                  <a:pt x="2293424" y="410700"/>
                </a:lnTo>
                <a:cubicBezTo>
                  <a:pt x="2331334" y="236592"/>
                  <a:pt x="2429080" y="87383"/>
                  <a:pt x="2580432" y="0"/>
                </a:cubicBezTo>
                <a:cubicBezTo>
                  <a:pt x="2505428" y="167179"/>
                  <a:pt x="2488649" y="363240"/>
                  <a:pt x="2527492" y="557582"/>
                </a:cubicBezTo>
                <a:lnTo>
                  <a:pt x="2530673" y="569918"/>
                </a:lnTo>
                <a:lnTo>
                  <a:pt x="2546269" y="410700"/>
                </a:lnTo>
                <a:cubicBezTo>
                  <a:pt x="2584179" y="236592"/>
                  <a:pt x="2681925" y="87383"/>
                  <a:pt x="2833277" y="0"/>
                </a:cubicBezTo>
                <a:cubicBezTo>
                  <a:pt x="2758273" y="167179"/>
                  <a:pt x="2741494" y="363240"/>
                  <a:pt x="2780337" y="557582"/>
                </a:cubicBezTo>
                <a:lnTo>
                  <a:pt x="2783523" y="569932"/>
                </a:lnTo>
                <a:lnTo>
                  <a:pt x="2799120" y="410700"/>
                </a:lnTo>
                <a:cubicBezTo>
                  <a:pt x="2837030" y="236592"/>
                  <a:pt x="2934775" y="87383"/>
                  <a:pt x="3086127" y="0"/>
                </a:cubicBezTo>
                <a:cubicBezTo>
                  <a:pt x="3011123" y="167179"/>
                  <a:pt x="2994344" y="363240"/>
                  <a:pt x="3033187" y="557582"/>
                </a:cubicBezTo>
                <a:lnTo>
                  <a:pt x="3057806" y="653032"/>
                </a:lnTo>
                <a:lnTo>
                  <a:pt x="2804956" y="653032"/>
                </a:lnTo>
                <a:lnTo>
                  <a:pt x="2787652" y="653032"/>
                </a:lnTo>
                <a:lnTo>
                  <a:pt x="2552111" y="653032"/>
                </a:lnTo>
                <a:lnTo>
                  <a:pt x="2534802" y="653032"/>
                </a:lnTo>
                <a:lnTo>
                  <a:pt x="2299266" y="653032"/>
                </a:lnTo>
                <a:lnTo>
                  <a:pt x="2281957" y="653032"/>
                </a:lnTo>
                <a:lnTo>
                  <a:pt x="2046421" y="653032"/>
                </a:lnTo>
                <a:lnTo>
                  <a:pt x="2029112" y="653032"/>
                </a:lnTo>
                <a:lnTo>
                  <a:pt x="1793576" y="653032"/>
                </a:lnTo>
                <a:lnTo>
                  <a:pt x="1776267" y="653032"/>
                </a:lnTo>
                <a:lnTo>
                  <a:pt x="1540731" y="653032"/>
                </a:lnTo>
                <a:lnTo>
                  <a:pt x="1523422" y="653032"/>
                </a:lnTo>
                <a:lnTo>
                  <a:pt x="1287886" y="653032"/>
                </a:lnTo>
                <a:lnTo>
                  <a:pt x="1270577" y="653032"/>
                </a:lnTo>
                <a:lnTo>
                  <a:pt x="1035041" y="653032"/>
                </a:lnTo>
                <a:lnTo>
                  <a:pt x="1017732" y="653032"/>
                </a:lnTo>
                <a:lnTo>
                  <a:pt x="782196" y="653032"/>
                </a:lnTo>
                <a:lnTo>
                  <a:pt x="764887" y="653032"/>
                </a:lnTo>
                <a:lnTo>
                  <a:pt x="529351" y="653032"/>
                </a:lnTo>
                <a:lnTo>
                  <a:pt x="512042" y="653032"/>
                </a:lnTo>
                <a:lnTo>
                  <a:pt x="276506" y="653032"/>
                </a:lnTo>
                <a:lnTo>
                  <a:pt x="259197" y="653032"/>
                </a:lnTo>
                <a:lnTo>
                  <a:pt x="6352" y="653032"/>
                </a:lnTo>
                <a:lnTo>
                  <a:pt x="86" y="591740"/>
                </a:lnTo>
                <a:cubicBezTo>
                  <a:pt x="-3478" y="342935"/>
                  <a:pt x="103024" y="116510"/>
                  <a:pt x="304827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390F1B0B-C88A-D854-94E6-B3BE97FF377B}"/>
              </a:ext>
            </a:extLst>
          </p:cNvPr>
          <p:cNvGrpSpPr/>
          <p:nvPr/>
        </p:nvGrpSpPr>
        <p:grpSpPr>
          <a:xfrm>
            <a:off x="5520048" y="1408318"/>
            <a:ext cx="2680040" cy="2020682"/>
            <a:chOff x="3139170" y="4115888"/>
            <a:chExt cx="2304121" cy="1737249"/>
          </a:xfrm>
        </p:grpSpPr>
        <p:sp>
          <p:nvSpPr>
            <p:cNvPr id="250" name="月 249">
              <a:extLst>
                <a:ext uri="{FF2B5EF4-FFF2-40B4-BE49-F238E27FC236}">
                  <a16:creationId xmlns:a16="http://schemas.microsoft.com/office/drawing/2014/main" id="{E9F7B803-4D94-6F0F-28CA-0A0694EDFABF}"/>
                </a:ext>
              </a:extLst>
            </p:cNvPr>
            <p:cNvSpPr/>
            <p:nvPr/>
          </p:nvSpPr>
          <p:spPr bwMode="auto">
            <a:xfrm rot="8909672">
              <a:off x="5229596" y="4483455"/>
              <a:ext cx="213695" cy="641588"/>
            </a:xfrm>
            <a:prstGeom prst="moon">
              <a:avLst>
                <a:gd name="adj" fmla="val 3026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835949FB-428F-F31C-2110-9ABD70BA781F}"/>
                </a:ext>
              </a:extLst>
            </p:cNvPr>
            <p:cNvSpPr/>
            <p:nvPr/>
          </p:nvSpPr>
          <p:spPr bwMode="auto">
            <a:xfrm>
              <a:off x="4495707" y="5116067"/>
              <a:ext cx="381280" cy="737070"/>
            </a:xfrm>
            <a:prstGeom prst="round2SameRect">
              <a:avLst>
                <a:gd name="adj1" fmla="val 34418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35BD42EE-51AC-B406-0140-F07E737F6878}"/>
                </a:ext>
              </a:extLst>
            </p:cNvPr>
            <p:cNvSpPr/>
            <p:nvPr/>
          </p:nvSpPr>
          <p:spPr bwMode="auto">
            <a:xfrm>
              <a:off x="4517926" y="5773237"/>
              <a:ext cx="287888" cy="79815"/>
            </a:xfrm>
            <a:custGeom>
              <a:avLst/>
              <a:gdLst>
                <a:gd name="connsiteX0" fmla="*/ 269626 w 315414"/>
                <a:gd name="connsiteY0" fmla="*/ 0 h 79815"/>
                <a:gd name="connsiteX1" fmla="*/ 313315 w 315414"/>
                <a:gd name="connsiteY1" fmla="*/ 58733 h 79815"/>
                <a:gd name="connsiteX2" fmla="*/ 315414 w 315414"/>
                <a:gd name="connsiteY2" fmla="*/ 79815 h 79815"/>
                <a:gd name="connsiteX3" fmla="*/ 223837 w 315414"/>
                <a:gd name="connsiteY3" fmla="*/ 79815 h 79815"/>
                <a:gd name="connsiteX4" fmla="*/ 225936 w 315414"/>
                <a:gd name="connsiteY4" fmla="*/ 58733 h 79815"/>
                <a:gd name="connsiteX5" fmla="*/ 269626 w 315414"/>
                <a:gd name="connsiteY5" fmla="*/ 0 h 79815"/>
                <a:gd name="connsiteX6" fmla="*/ 157706 w 315414"/>
                <a:gd name="connsiteY6" fmla="*/ 0 h 79815"/>
                <a:gd name="connsiteX7" fmla="*/ 201396 w 315414"/>
                <a:gd name="connsiteY7" fmla="*/ 58733 h 79815"/>
                <a:gd name="connsiteX8" fmla="*/ 203495 w 315414"/>
                <a:gd name="connsiteY8" fmla="*/ 79815 h 79815"/>
                <a:gd name="connsiteX9" fmla="*/ 111918 w 315414"/>
                <a:gd name="connsiteY9" fmla="*/ 79815 h 79815"/>
                <a:gd name="connsiteX10" fmla="*/ 114017 w 315414"/>
                <a:gd name="connsiteY10" fmla="*/ 58733 h 79815"/>
                <a:gd name="connsiteX11" fmla="*/ 157706 w 315414"/>
                <a:gd name="connsiteY11" fmla="*/ 0 h 79815"/>
                <a:gd name="connsiteX12" fmla="*/ 45788 w 315414"/>
                <a:gd name="connsiteY12" fmla="*/ 0 h 79815"/>
                <a:gd name="connsiteX13" fmla="*/ 89478 w 315414"/>
                <a:gd name="connsiteY13" fmla="*/ 58733 h 79815"/>
                <a:gd name="connsiteX14" fmla="*/ 91577 w 315414"/>
                <a:gd name="connsiteY14" fmla="*/ 79815 h 79815"/>
                <a:gd name="connsiteX15" fmla="*/ 0 w 315414"/>
                <a:gd name="connsiteY15" fmla="*/ 79815 h 79815"/>
                <a:gd name="connsiteX16" fmla="*/ 2099 w 315414"/>
                <a:gd name="connsiteY16" fmla="*/ 58733 h 79815"/>
                <a:gd name="connsiteX17" fmla="*/ 45788 w 315414"/>
                <a:gd name="connsiteY17" fmla="*/ 0 h 7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5414" h="79815">
                  <a:moveTo>
                    <a:pt x="269626" y="0"/>
                  </a:moveTo>
                  <a:cubicBezTo>
                    <a:pt x="289266" y="0"/>
                    <a:pt x="306117" y="24218"/>
                    <a:pt x="313315" y="58733"/>
                  </a:cubicBezTo>
                  <a:lnTo>
                    <a:pt x="315414" y="79815"/>
                  </a:lnTo>
                  <a:lnTo>
                    <a:pt x="223837" y="79815"/>
                  </a:lnTo>
                  <a:lnTo>
                    <a:pt x="225936" y="58733"/>
                  </a:lnTo>
                  <a:cubicBezTo>
                    <a:pt x="233134" y="24218"/>
                    <a:pt x="249986" y="0"/>
                    <a:pt x="269626" y="0"/>
                  </a:cubicBezTo>
                  <a:close/>
                  <a:moveTo>
                    <a:pt x="157706" y="0"/>
                  </a:moveTo>
                  <a:cubicBezTo>
                    <a:pt x="177346" y="0"/>
                    <a:pt x="194198" y="24218"/>
                    <a:pt x="201396" y="58733"/>
                  </a:cubicBezTo>
                  <a:lnTo>
                    <a:pt x="203495" y="79815"/>
                  </a:lnTo>
                  <a:lnTo>
                    <a:pt x="111918" y="79815"/>
                  </a:lnTo>
                  <a:lnTo>
                    <a:pt x="114017" y="58733"/>
                  </a:lnTo>
                  <a:cubicBezTo>
                    <a:pt x="121215" y="24218"/>
                    <a:pt x="138066" y="0"/>
                    <a:pt x="157706" y="0"/>
                  </a:cubicBezTo>
                  <a:close/>
                  <a:moveTo>
                    <a:pt x="45788" y="0"/>
                  </a:moveTo>
                  <a:cubicBezTo>
                    <a:pt x="65428" y="0"/>
                    <a:pt x="82280" y="24218"/>
                    <a:pt x="89478" y="58733"/>
                  </a:cubicBezTo>
                  <a:lnTo>
                    <a:pt x="91577" y="79815"/>
                  </a:lnTo>
                  <a:lnTo>
                    <a:pt x="0" y="79815"/>
                  </a:lnTo>
                  <a:lnTo>
                    <a:pt x="2099" y="58733"/>
                  </a:lnTo>
                  <a:cubicBezTo>
                    <a:pt x="9297" y="24218"/>
                    <a:pt x="26148" y="0"/>
                    <a:pt x="4578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9077207-E111-CF59-958F-AFBDF86EF008}"/>
                </a:ext>
              </a:extLst>
            </p:cNvPr>
            <p:cNvSpPr/>
            <p:nvPr/>
          </p:nvSpPr>
          <p:spPr bwMode="auto">
            <a:xfrm>
              <a:off x="3770220" y="4401626"/>
              <a:ext cx="1595978" cy="1451511"/>
            </a:xfrm>
            <a:custGeom>
              <a:avLst/>
              <a:gdLst>
                <a:gd name="connsiteX0" fmla="*/ 388118 w 1595978"/>
                <a:gd name="connsiteY0" fmla="*/ 0 h 1451511"/>
                <a:gd name="connsiteX1" fmla="*/ 1207860 w 1595978"/>
                <a:gd name="connsiteY1" fmla="*/ 0 h 1451511"/>
                <a:gd name="connsiteX2" fmla="*/ 1595978 w 1595978"/>
                <a:gd name="connsiteY2" fmla="*/ 388118 h 1451511"/>
                <a:gd name="connsiteX3" fmla="*/ 1595978 w 1595978"/>
                <a:gd name="connsiteY3" fmla="*/ 1127661 h 1451511"/>
                <a:gd name="connsiteX4" fmla="*/ 1595717 w 1595978"/>
                <a:gd name="connsiteY4" fmla="*/ 1127661 h 1451511"/>
                <a:gd name="connsiteX5" fmla="*/ 1595717 w 1595978"/>
                <a:gd name="connsiteY5" fmla="*/ 1451511 h 1451511"/>
                <a:gd name="connsiteX6" fmla="*/ 1214437 w 1595978"/>
                <a:gd name="connsiteY6" fmla="*/ 1451511 h 1451511"/>
                <a:gd name="connsiteX7" fmla="*/ 1214437 w 1595978"/>
                <a:gd name="connsiteY7" fmla="*/ 1127661 h 1451511"/>
                <a:gd name="connsiteX8" fmla="*/ 938492 w 1595978"/>
                <a:gd name="connsiteY8" fmla="*/ 1127661 h 1451511"/>
                <a:gd name="connsiteX9" fmla="*/ 938492 w 1595978"/>
                <a:gd name="connsiteY9" fmla="*/ 1451511 h 1451511"/>
                <a:gd name="connsiteX10" fmla="*/ 557212 w 1595978"/>
                <a:gd name="connsiteY10" fmla="*/ 1451511 h 1451511"/>
                <a:gd name="connsiteX11" fmla="*/ 557212 w 1595978"/>
                <a:gd name="connsiteY11" fmla="*/ 1127661 h 1451511"/>
                <a:gd name="connsiteX12" fmla="*/ 381280 w 1595978"/>
                <a:gd name="connsiteY12" fmla="*/ 1127661 h 1451511"/>
                <a:gd name="connsiteX13" fmla="*/ 381280 w 1595978"/>
                <a:gd name="connsiteY13" fmla="*/ 1451511 h 1451511"/>
                <a:gd name="connsiteX14" fmla="*/ 0 w 1595978"/>
                <a:gd name="connsiteY14" fmla="*/ 1451511 h 1451511"/>
                <a:gd name="connsiteX15" fmla="*/ 0 w 1595978"/>
                <a:gd name="connsiteY15" fmla="*/ 1127661 h 1451511"/>
                <a:gd name="connsiteX16" fmla="*/ 0 w 1595978"/>
                <a:gd name="connsiteY16" fmla="*/ 1127661 h 1451511"/>
                <a:gd name="connsiteX17" fmla="*/ 0 w 1595978"/>
                <a:gd name="connsiteY17" fmla="*/ 388118 h 1451511"/>
                <a:gd name="connsiteX18" fmla="*/ 388118 w 1595978"/>
                <a:gd name="connsiteY18" fmla="*/ 0 h 145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95978" h="1451511">
                  <a:moveTo>
                    <a:pt x="388118" y="0"/>
                  </a:moveTo>
                  <a:lnTo>
                    <a:pt x="1207860" y="0"/>
                  </a:lnTo>
                  <a:cubicBezTo>
                    <a:pt x="1422212" y="0"/>
                    <a:pt x="1595978" y="173766"/>
                    <a:pt x="1595978" y="388118"/>
                  </a:cubicBezTo>
                  <a:lnTo>
                    <a:pt x="1595978" y="1127661"/>
                  </a:lnTo>
                  <a:lnTo>
                    <a:pt x="1595717" y="1127661"/>
                  </a:lnTo>
                  <a:lnTo>
                    <a:pt x="1595717" y="1451511"/>
                  </a:lnTo>
                  <a:lnTo>
                    <a:pt x="1214437" y="1451511"/>
                  </a:lnTo>
                  <a:lnTo>
                    <a:pt x="1214437" y="1127661"/>
                  </a:lnTo>
                  <a:lnTo>
                    <a:pt x="938492" y="1127661"/>
                  </a:lnTo>
                  <a:lnTo>
                    <a:pt x="938492" y="1451511"/>
                  </a:lnTo>
                  <a:lnTo>
                    <a:pt x="557212" y="1451511"/>
                  </a:lnTo>
                  <a:lnTo>
                    <a:pt x="557212" y="1127661"/>
                  </a:lnTo>
                  <a:lnTo>
                    <a:pt x="381280" y="1127661"/>
                  </a:lnTo>
                  <a:lnTo>
                    <a:pt x="381280" y="1451511"/>
                  </a:lnTo>
                  <a:lnTo>
                    <a:pt x="0" y="1451511"/>
                  </a:lnTo>
                  <a:lnTo>
                    <a:pt x="0" y="1127661"/>
                  </a:lnTo>
                  <a:lnTo>
                    <a:pt x="0" y="1127661"/>
                  </a:lnTo>
                  <a:lnTo>
                    <a:pt x="0" y="388118"/>
                  </a:lnTo>
                  <a:cubicBezTo>
                    <a:pt x="0" y="173766"/>
                    <a:pt x="173766" y="0"/>
                    <a:pt x="38811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71DE412B-F357-4245-B089-403652612CF5}"/>
                </a:ext>
              </a:extLst>
            </p:cNvPr>
            <p:cNvSpPr/>
            <p:nvPr/>
          </p:nvSpPr>
          <p:spPr bwMode="auto">
            <a:xfrm>
              <a:off x="5006876" y="5773237"/>
              <a:ext cx="287888" cy="79815"/>
            </a:xfrm>
            <a:custGeom>
              <a:avLst/>
              <a:gdLst>
                <a:gd name="connsiteX0" fmla="*/ 269626 w 315414"/>
                <a:gd name="connsiteY0" fmla="*/ 0 h 79815"/>
                <a:gd name="connsiteX1" fmla="*/ 313315 w 315414"/>
                <a:gd name="connsiteY1" fmla="*/ 58733 h 79815"/>
                <a:gd name="connsiteX2" fmla="*/ 315414 w 315414"/>
                <a:gd name="connsiteY2" fmla="*/ 79815 h 79815"/>
                <a:gd name="connsiteX3" fmla="*/ 223837 w 315414"/>
                <a:gd name="connsiteY3" fmla="*/ 79815 h 79815"/>
                <a:gd name="connsiteX4" fmla="*/ 225936 w 315414"/>
                <a:gd name="connsiteY4" fmla="*/ 58733 h 79815"/>
                <a:gd name="connsiteX5" fmla="*/ 269626 w 315414"/>
                <a:gd name="connsiteY5" fmla="*/ 0 h 79815"/>
                <a:gd name="connsiteX6" fmla="*/ 157706 w 315414"/>
                <a:gd name="connsiteY6" fmla="*/ 0 h 79815"/>
                <a:gd name="connsiteX7" fmla="*/ 201396 w 315414"/>
                <a:gd name="connsiteY7" fmla="*/ 58733 h 79815"/>
                <a:gd name="connsiteX8" fmla="*/ 203495 w 315414"/>
                <a:gd name="connsiteY8" fmla="*/ 79815 h 79815"/>
                <a:gd name="connsiteX9" fmla="*/ 111918 w 315414"/>
                <a:gd name="connsiteY9" fmla="*/ 79815 h 79815"/>
                <a:gd name="connsiteX10" fmla="*/ 114017 w 315414"/>
                <a:gd name="connsiteY10" fmla="*/ 58733 h 79815"/>
                <a:gd name="connsiteX11" fmla="*/ 157706 w 315414"/>
                <a:gd name="connsiteY11" fmla="*/ 0 h 79815"/>
                <a:gd name="connsiteX12" fmla="*/ 45788 w 315414"/>
                <a:gd name="connsiteY12" fmla="*/ 0 h 79815"/>
                <a:gd name="connsiteX13" fmla="*/ 89478 w 315414"/>
                <a:gd name="connsiteY13" fmla="*/ 58733 h 79815"/>
                <a:gd name="connsiteX14" fmla="*/ 91577 w 315414"/>
                <a:gd name="connsiteY14" fmla="*/ 79815 h 79815"/>
                <a:gd name="connsiteX15" fmla="*/ 0 w 315414"/>
                <a:gd name="connsiteY15" fmla="*/ 79815 h 79815"/>
                <a:gd name="connsiteX16" fmla="*/ 2099 w 315414"/>
                <a:gd name="connsiteY16" fmla="*/ 58733 h 79815"/>
                <a:gd name="connsiteX17" fmla="*/ 45788 w 315414"/>
                <a:gd name="connsiteY17" fmla="*/ 0 h 7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5414" h="79815">
                  <a:moveTo>
                    <a:pt x="269626" y="0"/>
                  </a:moveTo>
                  <a:cubicBezTo>
                    <a:pt x="289266" y="0"/>
                    <a:pt x="306117" y="24218"/>
                    <a:pt x="313315" y="58733"/>
                  </a:cubicBezTo>
                  <a:lnTo>
                    <a:pt x="315414" y="79815"/>
                  </a:lnTo>
                  <a:lnTo>
                    <a:pt x="223837" y="79815"/>
                  </a:lnTo>
                  <a:lnTo>
                    <a:pt x="225936" y="58733"/>
                  </a:lnTo>
                  <a:cubicBezTo>
                    <a:pt x="233134" y="24218"/>
                    <a:pt x="249986" y="0"/>
                    <a:pt x="269626" y="0"/>
                  </a:cubicBezTo>
                  <a:close/>
                  <a:moveTo>
                    <a:pt x="157706" y="0"/>
                  </a:moveTo>
                  <a:cubicBezTo>
                    <a:pt x="177346" y="0"/>
                    <a:pt x="194198" y="24218"/>
                    <a:pt x="201396" y="58733"/>
                  </a:cubicBezTo>
                  <a:lnTo>
                    <a:pt x="203495" y="79815"/>
                  </a:lnTo>
                  <a:lnTo>
                    <a:pt x="111918" y="79815"/>
                  </a:lnTo>
                  <a:lnTo>
                    <a:pt x="114017" y="58733"/>
                  </a:lnTo>
                  <a:cubicBezTo>
                    <a:pt x="121215" y="24218"/>
                    <a:pt x="138066" y="0"/>
                    <a:pt x="157706" y="0"/>
                  </a:cubicBezTo>
                  <a:close/>
                  <a:moveTo>
                    <a:pt x="45788" y="0"/>
                  </a:moveTo>
                  <a:cubicBezTo>
                    <a:pt x="65428" y="0"/>
                    <a:pt x="82280" y="24218"/>
                    <a:pt x="89478" y="58733"/>
                  </a:cubicBezTo>
                  <a:lnTo>
                    <a:pt x="91577" y="79815"/>
                  </a:lnTo>
                  <a:lnTo>
                    <a:pt x="0" y="79815"/>
                  </a:lnTo>
                  <a:lnTo>
                    <a:pt x="2099" y="58733"/>
                  </a:lnTo>
                  <a:cubicBezTo>
                    <a:pt x="9297" y="24218"/>
                    <a:pt x="26148" y="0"/>
                    <a:pt x="4578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2E9D59E3-F92F-DD58-293A-CF90BF1CFA52}"/>
                </a:ext>
              </a:extLst>
            </p:cNvPr>
            <p:cNvSpPr/>
            <p:nvPr/>
          </p:nvSpPr>
          <p:spPr bwMode="auto">
            <a:xfrm rot="16200000">
              <a:off x="2816049" y="4439009"/>
              <a:ext cx="1162234" cy="515991"/>
            </a:xfrm>
            <a:prstGeom prst="round2SameRect">
              <a:avLst>
                <a:gd name="adj1" fmla="val 25722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F10EBF41-DEFC-70B9-05FC-D92E3C6FDC8A}"/>
                </a:ext>
              </a:extLst>
            </p:cNvPr>
            <p:cNvSpPr/>
            <p:nvPr/>
          </p:nvSpPr>
          <p:spPr bwMode="auto">
            <a:xfrm rot="5400000" flipH="1">
              <a:off x="4119817" y="4439009"/>
              <a:ext cx="1162234" cy="515991"/>
            </a:xfrm>
            <a:prstGeom prst="round2SameRect">
              <a:avLst>
                <a:gd name="adj1" fmla="val 25722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7BE04FD5-8742-76FA-EB4B-451529E2207E}"/>
                </a:ext>
              </a:extLst>
            </p:cNvPr>
            <p:cNvSpPr/>
            <p:nvPr/>
          </p:nvSpPr>
          <p:spPr bwMode="auto">
            <a:xfrm rot="16200000">
              <a:off x="3035396" y="4492598"/>
              <a:ext cx="834162" cy="408900"/>
            </a:xfrm>
            <a:prstGeom prst="round2SameRect">
              <a:avLst>
                <a:gd name="adj1" fmla="val 25722"/>
                <a:gd name="adj2" fmla="val 5000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5CBA9D88-0EAA-54FA-30B9-046997808738}"/>
                </a:ext>
              </a:extLst>
            </p:cNvPr>
            <p:cNvSpPr/>
            <p:nvPr/>
          </p:nvSpPr>
          <p:spPr bwMode="auto">
            <a:xfrm rot="5400000" flipH="1">
              <a:off x="4230199" y="4492598"/>
              <a:ext cx="834166" cy="408900"/>
            </a:xfrm>
            <a:prstGeom prst="round2SameRect">
              <a:avLst>
                <a:gd name="adj1" fmla="val 25722"/>
                <a:gd name="adj2" fmla="val 5000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951392D5-A879-0E59-9E78-5A8F40D6C8B3}"/>
                </a:ext>
              </a:extLst>
            </p:cNvPr>
            <p:cNvSpPr/>
            <p:nvPr/>
          </p:nvSpPr>
          <p:spPr bwMode="auto">
            <a:xfrm>
              <a:off x="3380872" y="4172691"/>
              <a:ext cx="1199450" cy="1477788"/>
            </a:xfrm>
            <a:custGeom>
              <a:avLst/>
              <a:gdLst>
                <a:gd name="connsiteX0" fmla="*/ 421709 w 1199450"/>
                <a:gd name="connsiteY0" fmla="*/ 0 h 1477788"/>
                <a:gd name="connsiteX1" fmla="*/ 926842 w 1199450"/>
                <a:gd name="connsiteY1" fmla="*/ 0 h 1477788"/>
                <a:gd name="connsiteX2" fmla="*/ 1199450 w 1199450"/>
                <a:gd name="connsiteY2" fmla="*/ 272608 h 1477788"/>
                <a:gd name="connsiteX3" fmla="*/ 1199450 w 1199450"/>
                <a:gd name="connsiteY3" fmla="*/ 672654 h 1477788"/>
                <a:gd name="connsiteX4" fmla="*/ 830823 w 1199450"/>
                <a:gd name="connsiteY4" fmla="*/ 1124945 h 1477788"/>
                <a:gd name="connsiteX5" fmla="*/ 787349 w 1199450"/>
                <a:gd name="connsiteY5" fmla="*/ 1129327 h 1477788"/>
                <a:gd name="connsiteX6" fmla="*/ 776727 w 1199450"/>
                <a:gd name="connsiteY6" fmla="*/ 1174764 h 1477788"/>
                <a:gd name="connsiteX7" fmla="*/ 516993 w 1199450"/>
                <a:gd name="connsiteY7" fmla="*/ 1449652 h 1477788"/>
                <a:gd name="connsiteX8" fmla="*/ 140313 w 1199450"/>
                <a:gd name="connsiteY8" fmla="*/ 1415930 h 1477788"/>
                <a:gd name="connsiteX9" fmla="*/ 56554 w 1199450"/>
                <a:gd name="connsiteY9" fmla="*/ 1346264 h 1477788"/>
                <a:gd name="connsiteX10" fmla="*/ 49822 w 1199450"/>
                <a:gd name="connsiteY10" fmla="*/ 1348849 h 1477788"/>
                <a:gd name="connsiteX11" fmla="*/ 14052 w 1199450"/>
                <a:gd name="connsiteY11" fmla="*/ 1332928 h 1477788"/>
                <a:gd name="connsiteX12" fmla="*/ 15937 w 1199450"/>
                <a:gd name="connsiteY12" fmla="*/ 1260607 h 1477788"/>
                <a:gd name="connsiteX13" fmla="*/ 122431 w 1199450"/>
                <a:gd name="connsiteY13" fmla="*/ 1159525 h 1477788"/>
                <a:gd name="connsiteX14" fmla="*/ 194752 w 1199450"/>
                <a:gd name="connsiteY14" fmla="*/ 1161410 h 1477788"/>
                <a:gd name="connsiteX15" fmla="*/ 208788 w 1199450"/>
                <a:gd name="connsiteY15" fmla="*/ 1197961 h 1477788"/>
                <a:gd name="connsiteX16" fmla="*/ 204405 w 1199450"/>
                <a:gd name="connsiteY16" fmla="*/ 1207807 h 1477788"/>
                <a:gd name="connsiteX17" fmla="*/ 245030 w 1199450"/>
                <a:gd name="connsiteY17" fmla="*/ 1241597 h 1477788"/>
                <a:gd name="connsiteX18" fmla="*/ 444933 w 1199450"/>
                <a:gd name="connsiteY18" fmla="*/ 1259493 h 1477788"/>
                <a:gd name="connsiteX19" fmla="*/ 552681 w 1199450"/>
                <a:gd name="connsiteY19" fmla="*/ 1175113 h 1477788"/>
                <a:gd name="connsiteX20" fmla="*/ 574431 w 1199450"/>
                <a:gd name="connsiteY20" fmla="*/ 1130661 h 1477788"/>
                <a:gd name="connsiteX21" fmla="*/ 517729 w 1199450"/>
                <a:gd name="connsiteY21" fmla="*/ 1124945 h 1477788"/>
                <a:gd name="connsiteX22" fmla="*/ 149101 w 1199450"/>
                <a:gd name="connsiteY22" fmla="*/ 672654 h 1477788"/>
                <a:gd name="connsiteX23" fmla="*/ 149101 w 1199450"/>
                <a:gd name="connsiteY23" fmla="*/ 272608 h 1477788"/>
                <a:gd name="connsiteX24" fmla="*/ 421709 w 1199450"/>
                <a:gd name="connsiteY24" fmla="*/ 0 h 147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99450" h="1477788">
                  <a:moveTo>
                    <a:pt x="421709" y="0"/>
                  </a:moveTo>
                  <a:lnTo>
                    <a:pt x="926842" y="0"/>
                  </a:lnTo>
                  <a:cubicBezTo>
                    <a:pt x="1077399" y="0"/>
                    <a:pt x="1199450" y="122051"/>
                    <a:pt x="1199450" y="272608"/>
                  </a:cubicBezTo>
                  <a:lnTo>
                    <a:pt x="1199450" y="672654"/>
                  </a:lnTo>
                  <a:cubicBezTo>
                    <a:pt x="1199450" y="895756"/>
                    <a:pt x="1041198" y="1081896"/>
                    <a:pt x="830823" y="1124945"/>
                  </a:cubicBezTo>
                  <a:lnTo>
                    <a:pt x="787349" y="1129327"/>
                  </a:lnTo>
                  <a:lnTo>
                    <a:pt x="776727" y="1174764"/>
                  </a:lnTo>
                  <a:cubicBezTo>
                    <a:pt x="737509" y="1299093"/>
                    <a:pt x="643287" y="1401794"/>
                    <a:pt x="516993" y="1449652"/>
                  </a:cubicBezTo>
                  <a:cubicBezTo>
                    <a:pt x="390699" y="1497510"/>
                    <a:pt x="252077" y="1483045"/>
                    <a:pt x="140313" y="1415930"/>
                  </a:cubicBezTo>
                  <a:lnTo>
                    <a:pt x="56554" y="1346264"/>
                  </a:lnTo>
                  <a:lnTo>
                    <a:pt x="49822" y="1348849"/>
                  </a:lnTo>
                  <a:cubicBezTo>
                    <a:pt x="36735" y="1348508"/>
                    <a:pt x="23777" y="1343174"/>
                    <a:pt x="14052" y="1332928"/>
                  </a:cubicBezTo>
                  <a:cubicBezTo>
                    <a:pt x="-5398" y="1312436"/>
                    <a:pt x="-4554" y="1280058"/>
                    <a:pt x="15937" y="1260607"/>
                  </a:cubicBezTo>
                  <a:lnTo>
                    <a:pt x="122431" y="1159525"/>
                  </a:lnTo>
                  <a:cubicBezTo>
                    <a:pt x="142923" y="1140075"/>
                    <a:pt x="175301" y="1140919"/>
                    <a:pt x="194752" y="1161410"/>
                  </a:cubicBezTo>
                  <a:cubicBezTo>
                    <a:pt x="204477" y="1171656"/>
                    <a:pt x="209129" y="1184874"/>
                    <a:pt x="208788" y="1197961"/>
                  </a:cubicBezTo>
                  <a:lnTo>
                    <a:pt x="204405" y="1207807"/>
                  </a:lnTo>
                  <a:lnTo>
                    <a:pt x="245030" y="1241597"/>
                  </a:lnTo>
                  <a:cubicBezTo>
                    <a:pt x="304343" y="1277215"/>
                    <a:pt x="377909" y="1284892"/>
                    <a:pt x="444933" y="1259493"/>
                  </a:cubicBezTo>
                  <a:cubicBezTo>
                    <a:pt x="489616" y="1242561"/>
                    <a:pt x="526734" y="1212693"/>
                    <a:pt x="552681" y="1175113"/>
                  </a:cubicBezTo>
                  <a:lnTo>
                    <a:pt x="574431" y="1130661"/>
                  </a:lnTo>
                  <a:lnTo>
                    <a:pt x="517729" y="1124945"/>
                  </a:lnTo>
                  <a:cubicBezTo>
                    <a:pt x="307353" y="1081896"/>
                    <a:pt x="149101" y="895756"/>
                    <a:pt x="149101" y="672654"/>
                  </a:cubicBezTo>
                  <a:lnTo>
                    <a:pt x="149101" y="272608"/>
                  </a:lnTo>
                  <a:cubicBezTo>
                    <a:pt x="149101" y="122051"/>
                    <a:pt x="271152" y="0"/>
                    <a:pt x="42170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838C3047-32D1-E11F-2E6D-6731260151F6}"/>
                </a:ext>
              </a:extLst>
            </p:cNvPr>
            <p:cNvSpPr/>
            <p:nvPr/>
          </p:nvSpPr>
          <p:spPr bwMode="auto">
            <a:xfrm>
              <a:off x="3790057" y="5773237"/>
              <a:ext cx="287888" cy="79815"/>
            </a:xfrm>
            <a:custGeom>
              <a:avLst/>
              <a:gdLst>
                <a:gd name="connsiteX0" fmla="*/ 269626 w 315414"/>
                <a:gd name="connsiteY0" fmla="*/ 0 h 79815"/>
                <a:gd name="connsiteX1" fmla="*/ 313315 w 315414"/>
                <a:gd name="connsiteY1" fmla="*/ 58733 h 79815"/>
                <a:gd name="connsiteX2" fmla="*/ 315414 w 315414"/>
                <a:gd name="connsiteY2" fmla="*/ 79815 h 79815"/>
                <a:gd name="connsiteX3" fmla="*/ 223837 w 315414"/>
                <a:gd name="connsiteY3" fmla="*/ 79815 h 79815"/>
                <a:gd name="connsiteX4" fmla="*/ 225936 w 315414"/>
                <a:gd name="connsiteY4" fmla="*/ 58733 h 79815"/>
                <a:gd name="connsiteX5" fmla="*/ 269626 w 315414"/>
                <a:gd name="connsiteY5" fmla="*/ 0 h 79815"/>
                <a:gd name="connsiteX6" fmla="*/ 157706 w 315414"/>
                <a:gd name="connsiteY6" fmla="*/ 0 h 79815"/>
                <a:gd name="connsiteX7" fmla="*/ 201396 w 315414"/>
                <a:gd name="connsiteY7" fmla="*/ 58733 h 79815"/>
                <a:gd name="connsiteX8" fmla="*/ 203495 w 315414"/>
                <a:gd name="connsiteY8" fmla="*/ 79815 h 79815"/>
                <a:gd name="connsiteX9" fmla="*/ 111918 w 315414"/>
                <a:gd name="connsiteY9" fmla="*/ 79815 h 79815"/>
                <a:gd name="connsiteX10" fmla="*/ 114017 w 315414"/>
                <a:gd name="connsiteY10" fmla="*/ 58733 h 79815"/>
                <a:gd name="connsiteX11" fmla="*/ 157706 w 315414"/>
                <a:gd name="connsiteY11" fmla="*/ 0 h 79815"/>
                <a:gd name="connsiteX12" fmla="*/ 45788 w 315414"/>
                <a:gd name="connsiteY12" fmla="*/ 0 h 79815"/>
                <a:gd name="connsiteX13" fmla="*/ 89478 w 315414"/>
                <a:gd name="connsiteY13" fmla="*/ 58733 h 79815"/>
                <a:gd name="connsiteX14" fmla="*/ 91577 w 315414"/>
                <a:gd name="connsiteY14" fmla="*/ 79815 h 79815"/>
                <a:gd name="connsiteX15" fmla="*/ 0 w 315414"/>
                <a:gd name="connsiteY15" fmla="*/ 79815 h 79815"/>
                <a:gd name="connsiteX16" fmla="*/ 2099 w 315414"/>
                <a:gd name="connsiteY16" fmla="*/ 58733 h 79815"/>
                <a:gd name="connsiteX17" fmla="*/ 45788 w 315414"/>
                <a:gd name="connsiteY17" fmla="*/ 0 h 7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5414" h="79815">
                  <a:moveTo>
                    <a:pt x="269626" y="0"/>
                  </a:moveTo>
                  <a:cubicBezTo>
                    <a:pt x="289266" y="0"/>
                    <a:pt x="306117" y="24218"/>
                    <a:pt x="313315" y="58733"/>
                  </a:cubicBezTo>
                  <a:lnTo>
                    <a:pt x="315414" y="79815"/>
                  </a:lnTo>
                  <a:lnTo>
                    <a:pt x="223837" y="79815"/>
                  </a:lnTo>
                  <a:lnTo>
                    <a:pt x="225936" y="58733"/>
                  </a:lnTo>
                  <a:cubicBezTo>
                    <a:pt x="233134" y="24218"/>
                    <a:pt x="249986" y="0"/>
                    <a:pt x="269626" y="0"/>
                  </a:cubicBezTo>
                  <a:close/>
                  <a:moveTo>
                    <a:pt x="157706" y="0"/>
                  </a:moveTo>
                  <a:cubicBezTo>
                    <a:pt x="177346" y="0"/>
                    <a:pt x="194198" y="24218"/>
                    <a:pt x="201396" y="58733"/>
                  </a:cubicBezTo>
                  <a:lnTo>
                    <a:pt x="203495" y="79815"/>
                  </a:lnTo>
                  <a:lnTo>
                    <a:pt x="111918" y="79815"/>
                  </a:lnTo>
                  <a:lnTo>
                    <a:pt x="114017" y="58733"/>
                  </a:lnTo>
                  <a:cubicBezTo>
                    <a:pt x="121215" y="24218"/>
                    <a:pt x="138066" y="0"/>
                    <a:pt x="157706" y="0"/>
                  </a:cubicBezTo>
                  <a:close/>
                  <a:moveTo>
                    <a:pt x="45788" y="0"/>
                  </a:moveTo>
                  <a:cubicBezTo>
                    <a:pt x="65428" y="0"/>
                    <a:pt x="82280" y="24218"/>
                    <a:pt x="89478" y="58733"/>
                  </a:cubicBezTo>
                  <a:lnTo>
                    <a:pt x="91577" y="79815"/>
                  </a:lnTo>
                  <a:lnTo>
                    <a:pt x="0" y="79815"/>
                  </a:lnTo>
                  <a:lnTo>
                    <a:pt x="2099" y="58733"/>
                  </a:lnTo>
                  <a:cubicBezTo>
                    <a:pt x="9297" y="24218"/>
                    <a:pt x="26148" y="0"/>
                    <a:pt x="4578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3CD88317-AF63-9E68-A6BC-DFE1767CC9B8}"/>
                </a:ext>
              </a:extLst>
            </p:cNvPr>
            <p:cNvSpPr/>
            <p:nvPr/>
          </p:nvSpPr>
          <p:spPr bwMode="auto">
            <a:xfrm>
              <a:off x="4349651" y="5773237"/>
              <a:ext cx="287888" cy="79815"/>
            </a:xfrm>
            <a:custGeom>
              <a:avLst/>
              <a:gdLst>
                <a:gd name="connsiteX0" fmla="*/ 269626 w 315414"/>
                <a:gd name="connsiteY0" fmla="*/ 0 h 79815"/>
                <a:gd name="connsiteX1" fmla="*/ 313315 w 315414"/>
                <a:gd name="connsiteY1" fmla="*/ 58733 h 79815"/>
                <a:gd name="connsiteX2" fmla="*/ 315414 w 315414"/>
                <a:gd name="connsiteY2" fmla="*/ 79815 h 79815"/>
                <a:gd name="connsiteX3" fmla="*/ 223837 w 315414"/>
                <a:gd name="connsiteY3" fmla="*/ 79815 h 79815"/>
                <a:gd name="connsiteX4" fmla="*/ 225936 w 315414"/>
                <a:gd name="connsiteY4" fmla="*/ 58733 h 79815"/>
                <a:gd name="connsiteX5" fmla="*/ 269626 w 315414"/>
                <a:gd name="connsiteY5" fmla="*/ 0 h 79815"/>
                <a:gd name="connsiteX6" fmla="*/ 157706 w 315414"/>
                <a:gd name="connsiteY6" fmla="*/ 0 h 79815"/>
                <a:gd name="connsiteX7" fmla="*/ 201396 w 315414"/>
                <a:gd name="connsiteY7" fmla="*/ 58733 h 79815"/>
                <a:gd name="connsiteX8" fmla="*/ 203495 w 315414"/>
                <a:gd name="connsiteY8" fmla="*/ 79815 h 79815"/>
                <a:gd name="connsiteX9" fmla="*/ 111918 w 315414"/>
                <a:gd name="connsiteY9" fmla="*/ 79815 h 79815"/>
                <a:gd name="connsiteX10" fmla="*/ 114017 w 315414"/>
                <a:gd name="connsiteY10" fmla="*/ 58733 h 79815"/>
                <a:gd name="connsiteX11" fmla="*/ 157706 w 315414"/>
                <a:gd name="connsiteY11" fmla="*/ 0 h 79815"/>
                <a:gd name="connsiteX12" fmla="*/ 45788 w 315414"/>
                <a:gd name="connsiteY12" fmla="*/ 0 h 79815"/>
                <a:gd name="connsiteX13" fmla="*/ 89478 w 315414"/>
                <a:gd name="connsiteY13" fmla="*/ 58733 h 79815"/>
                <a:gd name="connsiteX14" fmla="*/ 91577 w 315414"/>
                <a:gd name="connsiteY14" fmla="*/ 79815 h 79815"/>
                <a:gd name="connsiteX15" fmla="*/ 0 w 315414"/>
                <a:gd name="connsiteY15" fmla="*/ 79815 h 79815"/>
                <a:gd name="connsiteX16" fmla="*/ 2099 w 315414"/>
                <a:gd name="connsiteY16" fmla="*/ 58733 h 79815"/>
                <a:gd name="connsiteX17" fmla="*/ 45788 w 315414"/>
                <a:gd name="connsiteY17" fmla="*/ 0 h 79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5414" h="79815">
                  <a:moveTo>
                    <a:pt x="269626" y="0"/>
                  </a:moveTo>
                  <a:cubicBezTo>
                    <a:pt x="289266" y="0"/>
                    <a:pt x="306117" y="24218"/>
                    <a:pt x="313315" y="58733"/>
                  </a:cubicBezTo>
                  <a:lnTo>
                    <a:pt x="315414" y="79815"/>
                  </a:lnTo>
                  <a:lnTo>
                    <a:pt x="223837" y="79815"/>
                  </a:lnTo>
                  <a:lnTo>
                    <a:pt x="225936" y="58733"/>
                  </a:lnTo>
                  <a:cubicBezTo>
                    <a:pt x="233134" y="24218"/>
                    <a:pt x="249986" y="0"/>
                    <a:pt x="269626" y="0"/>
                  </a:cubicBezTo>
                  <a:close/>
                  <a:moveTo>
                    <a:pt x="157706" y="0"/>
                  </a:moveTo>
                  <a:cubicBezTo>
                    <a:pt x="177346" y="0"/>
                    <a:pt x="194198" y="24218"/>
                    <a:pt x="201396" y="58733"/>
                  </a:cubicBezTo>
                  <a:lnTo>
                    <a:pt x="203495" y="79815"/>
                  </a:lnTo>
                  <a:lnTo>
                    <a:pt x="111918" y="79815"/>
                  </a:lnTo>
                  <a:lnTo>
                    <a:pt x="114017" y="58733"/>
                  </a:lnTo>
                  <a:cubicBezTo>
                    <a:pt x="121215" y="24218"/>
                    <a:pt x="138066" y="0"/>
                    <a:pt x="157706" y="0"/>
                  </a:cubicBezTo>
                  <a:close/>
                  <a:moveTo>
                    <a:pt x="45788" y="0"/>
                  </a:moveTo>
                  <a:cubicBezTo>
                    <a:pt x="65428" y="0"/>
                    <a:pt x="82280" y="24218"/>
                    <a:pt x="89478" y="58733"/>
                  </a:cubicBezTo>
                  <a:lnTo>
                    <a:pt x="91577" y="79815"/>
                  </a:lnTo>
                  <a:lnTo>
                    <a:pt x="0" y="79815"/>
                  </a:lnTo>
                  <a:lnTo>
                    <a:pt x="2099" y="58733"/>
                  </a:lnTo>
                  <a:cubicBezTo>
                    <a:pt x="9297" y="24218"/>
                    <a:pt x="26148" y="0"/>
                    <a:pt x="4578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A5C1F467-A8C7-270A-D577-84714257D74B}"/>
                </a:ext>
              </a:extLst>
            </p:cNvPr>
            <p:cNvSpPr/>
            <p:nvPr/>
          </p:nvSpPr>
          <p:spPr bwMode="auto">
            <a:xfrm>
              <a:off x="3613825" y="4612453"/>
              <a:ext cx="281900" cy="281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933651B3-BCC4-049E-6C37-21D3A307BEB6}"/>
                </a:ext>
              </a:extLst>
            </p:cNvPr>
            <p:cNvSpPr/>
            <p:nvPr/>
          </p:nvSpPr>
          <p:spPr bwMode="auto">
            <a:xfrm>
              <a:off x="4219829" y="4612453"/>
              <a:ext cx="281900" cy="2819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DAC781F5-7260-BB66-2C37-6A134F2E4629}"/>
                </a:ext>
              </a:extLst>
            </p:cNvPr>
            <p:cNvSpPr/>
            <p:nvPr/>
          </p:nvSpPr>
          <p:spPr bwMode="auto">
            <a:xfrm>
              <a:off x="3676904" y="4675393"/>
              <a:ext cx="155742" cy="15574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96C76D26-D2F4-6003-51DA-E923B0F08AC7}"/>
                </a:ext>
              </a:extLst>
            </p:cNvPr>
            <p:cNvSpPr/>
            <p:nvPr/>
          </p:nvSpPr>
          <p:spPr bwMode="auto">
            <a:xfrm>
              <a:off x="4282908" y="4675393"/>
              <a:ext cx="155742" cy="15574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67" name="フリーフォーム: 図形 266">
            <a:extLst>
              <a:ext uri="{FF2B5EF4-FFF2-40B4-BE49-F238E27FC236}">
                <a16:creationId xmlns:a16="http://schemas.microsoft.com/office/drawing/2014/main" id="{6CF8ADB3-6C2A-7CDB-2031-D4D44DEE0995}"/>
              </a:ext>
            </a:extLst>
          </p:cNvPr>
          <p:cNvSpPr/>
          <p:nvPr/>
        </p:nvSpPr>
        <p:spPr bwMode="auto">
          <a:xfrm>
            <a:off x="5443333" y="3026456"/>
            <a:ext cx="3571408" cy="546427"/>
          </a:xfrm>
          <a:custGeom>
            <a:avLst/>
            <a:gdLst>
              <a:gd name="connsiteX0" fmla="*/ 4603427 w 4603427"/>
              <a:gd name="connsiteY0" fmla="*/ 0 h 877598"/>
              <a:gd name="connsiteX1" fmla="*/ 3805429 w 4603427"/>
              <a:gd name="connsiteY1" fmla="*/ 820906 h 877598"/>
              <a:gd name="connsiteX2" fmla="*/ 3800339 w 4603427"/>
              <a:gd name="connsiteY2" fmla="*/ 877598 h 877598"/>
              <a:gd name="connsiteX3" fmla="*/ 3535681 w 4603427"/>
              <a:gd name="connsiteY3" fmla="*/ 877598 h 877598"/>
              <a:gd name="connsiteX4" fmla="*/ 3545251 w 4603427"/>
              <a:gd name="connsiteY4" fmla="*/ 790568 h 877598"/>
              <a:gd name="connsiteX5" fmla="*/ 4603427 w 4603427"/>
              <a:gd name="connsiteY5" fmla="*/ 0 h 877598"/>
              <a:gd name="connsiteX6" fmla="*/ 4098329 w 4603427"/>
              <a:gd name="connsiteY6" fmla="*/ 0 h 877598"/>
              <a:gd name="connsiteX7" fmla="*/ 3300331 w 4603427"/>
              <a:gd name="connsiteY7" fmla="*/ 820906 h 877598"/>
              <a:gd name="connsiteX8" fmla="*/ 3295241 w 4603427"/>
              <a:gd name="connsiteY8" fmla="*/ 877598 h 877598"/>
              <a:gd name="connsiteX9" fmla="*/ 3030582 w 4603427"/>
              <a:gd name="connsiteY9" fmla="*/ 877598 h 877598"/>
              <a:gd name="connsiteX10" fmla="*/ 3040153 w 4603427"/>
              <a:gd name="connsiteY10" fmla="*/ 790568 h 877598"/>
              <a:gd name="connsiteX11" fmla="*/ 4098329 w 4603427"/>
              <a:gd name="connsiteY11" fmla="*/ 0 h 877598"/>
              <a:gd name="connsiteX12" fmla="*/ 3593232 w 4603427"/>
              <a:gd name="connsiteY12" fmla="*/ 0 h 877598"/>
              <a:gd name="connsiteX13" fmla="*/ 2795234 w 4603427"/>
              <a:gd name="connsiteY13" fmla="*/ 820906 h 877598"/>
              <a:gd name="connsiteX14" fmla="*/ 2790144 w 4603427"/>
              <a:gd name="connsiteY14" fmla="*/ 877598 h 877598"/>
              <a:gd name="connsiteX15" fmla="*/ 2525485 w 4603427"/>
              <a:gd name="connsiteY15" fmla="*/ 877598 h 877598"/>
              <a:gd name="connsiteX16" fmla="*/ 2535056 w 4603427"/>
              <a:gd name="connsiteY16" fmla="*/ 790568 h 877598"/>
              <a:gd name="connsiteX17" fmla="*/ 3593232 w 4603427"/>
              <a:gd name="connsiteY17" fmla="*/ 0 h 877598"/>
              <a:gd name="connsiteX18" fmla="*/ 3088135 w 4603427"/>
              <a:gd name="connsiteY18" fmla="*/ 0 h 877598"/>
              <a:gd name="connsiteX19" fmla="*/ 2290137 w 4603427"/>
              <a:gd name="connsiteY19" fmla="*/ 820906 h 877598"/>
              <a:gd name="connsiteX20" fmla="*/ 2285047 w 4603427"/>
              <a:gd name="connsiteY20" fmla="*/ 877598 h 877598"/>
              <a:gd name="connsiteX21" fmla="*/ 2020388 w 4603427"/>
              <a:gd name="connsiteY21" fmla="*/ 877598 h 877598"/>
              <a:gd name="connsiteX22" fmla="*/ 2029959 w 4603427"/>
              <a:gd name="connsiteY22" fmla="*/ 790568 h 877598"/>
              <a:gd name="connsiteX23" fmla="*/ 3088135 w 4603427"/>
              <a:gd name="connsiteY23" fmla="*/ 0 h 877598"/>
              <a:gd name="connsiteX24" fmla="*/ 2583038 w 4603427"/>
              <a:gd name="connsiteY24" fmla="*/ 0 h 877598"/>
              <a:gd name="connsiteX25" fmla="*/ 1785040 w 4603427"/>
              <a:gd name="connsiteY25" fmla="*/ 820906 h 877598"/>
              <a:gd name="connsiteX26" fmla="*/ 1779950 w 4603427"/>
              <a:gd name="connsiteY26" fmla="*/ 877598 h 877598"/>
              <a:gd name="connsiteX27" fmla="*/ 1515291 w 4603427"/>
              <a:gd name="connsiteY27" fmla="*/ 877598 h 877598"/>
              <a:gd name="connsiteX28" fmla="*/ 1524862 w 4603427"/>
              <a:gd name="connsiteY28" fmla="*/ 790568 h 877598"/>
              <a:gd name="connsiteX29" fmla="*/ 2583038 w 4603427"/>
              <a:gd name="connsiteY29" fmla="*/ 0 h 877598"/>
              <a:gd name="connsiteX30" fmla="*/ 2077941 w 4603427"/>
              <a:gd name="connsiteY30" fmla="*/ 0 h 877598"/>
              <a:gd name="connsiteX31" fmla="*/ 1279943 w 4603427"/>
              <a:gd name="connsiteY31" fmla="*/ 820906 h 877598"/>
              <a:gd name="connsiteX32" fmla="*/ 1274853 w 4603427"/>
              <a:gd name="connsiteY32" fmla="*/ 877598 h 877598"/>
              <a:gd name="connsiteX33" fmla="*/ 1010194 w 4603427"/>
              <a:gd name="connsiteY33" fmla="*/ 877598 h 877598"/>
              <a:gd name="connsiteX34" fmla="*/ 1019765 w 4603427"/>
              <a:gd name="connsiteY34" fmla="*/ 790568 h 877598"/>
              <a:gd name="connsiteX35" fmla="*/ 2077941 w 4603427"/>
              <a:gd name="connsiteY35" fmla="*/ 0 h 877598"/>
              <a:gd name="connsiteX36" fmla="*/ 1572844 w 4603427"/>
              <a:gd name="connsiteY36" fmla="*/ 0 h 877598"/>
              <a:gd name="connsiteX37" fmla="*/ 774846 w 4603427"/>
              <a:gd name="connsiteY37" fmla="*/ 820906 h 877598"/>
              <a:gd name="connsiteX38" fmla="*/ 769756 w 4603427"/>
              <a:gd name="connsiteY38" fmla="*/ 877598 h 877598"/>
              <a:gd name="connsiteX39" fmla="*/ 505097 w 4603427"/>
              <a:gd name="connsiteY39" fmla="*/ 877598 h 877598"/>
              <a:gd name="connsiteX40" fmla="*/ 514668 w 4603427"/>
              <a:gd name="connsiteY40" fmla="*/ 790568 h 877598"/>
              <a:gd name="connsiteX41" fmla="*/ 1572844 w 4603427"/>
              <a:gd name="connsiteY41" fmla="*/ 0 h 877598"/>
              <a:gd name="connsiteX42" fmla="*/ 1067747 w 4603427"/>
              <a:gd name="connsiteY42" fmla="*/ 0 h 877598"/>
              <a:gd name="connsiteX43" fmla="*/ 269749 w 4603427"/>
              <a:gd name="connsiteY43" fmla="*/ 820906 h 877598"/>
              <a:gd name="connsiteX44" fmla="*/ 264659 w 4603427"/>
              <a:gd name="connsiteY44" fmla="*/ 877598 h 877598"/>
              <a:gd name="connsiteX45" fmla="*/ 0 w 4603427"/>
              <a:gd name="connsiteY45" fmla="*/ 877598 h 877598"/>
              <a:gd name="connsiteX46" fmla="*/ 9571 w 4603427"/>
              <a:gd name="connsiteY46" fmla="*/ 790568 h 877598"/>
              <a:gd name="connsiteX47" fmla="*/ 1067747 w 4603427"/>
              <a:gd name="connsiteY47" fmla="*/ 0 h 87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603427" h="877598">
                <a:moveTo>
                  <a:pt x="4603427" y="0"/>
                </a:moveTo>
                <a:cubicBezTo>
                  <a:pt x="4182096" y="111112"/>
                  <a:pt x="3875496" y="434181"/>
                  <a:pt x="3805429" y="820906"/>
                </a:cubicBezTo>
                <a:lnTo>
                  <a:pt x="3800339" y="877598"/>
                </a:lnTo>
                <a:lnTo>
                  <a:pt x="3535681" y="877598"/>
                </a:lnTo>
                <a:lnTo>
                  <a:pt x="3545251" y="790568"/>
                </a:lnTo>
                <a:cubicBezTo>
                  <a:pt x="3645969" y="339392"/>
                  <a:pt x="4081460" y="0"/>
                  <a:pt x="4603427" y="0"/>
                </a:cubicBezTo>
                <a:close/>
                <a:moveTo>
                  <a:pt x="4098329" y="0"/>
                </a:moveTo>
                <a:cubicBezTo>
                  <a:pt x="3676998" y="111112"/>
                  <a:pt x="3370398" y="434181"/>
                  <a:pt x="3300331" y="820906"/>
                </a:cubicBezTo>
                <a:lnTo>
                  <a:pt x="3295241" y="877598"/>
                </a:lnTo>
                <a:lnTo>
                  <a:pt x="3030582" y="877598"/>
                </a:lnTo>
                <a:lnTo>
                  <a:pt x="3040153" y="790568"/>
                </a:lnTo>
                <a:cubicBezTo>
                  <a:pt x="3140871" y="339392"/>
                  <a:pt x="3576362" y="0"/>
                  <a:pt x="4098329" y="0"/>
                </a:cubicBezTo>
                <a:close/>
                <a:moveTo>
                  <a:pt x="3593232" y="0"/>
                </a:moveTo>
                <a:cubicBezTo>
                  <a:pt x="3171901" y="111112"/>
                  <a:pt x="2865301" y="434181"/>
                  <a:pt x="2795234" y="820906"/>
                </a:cubicBezTo>
                <a:lnTo>
                  <a:pt x="2790144" y="877598"/>
                </a:lnTo>
                <a:lnTo>
                  <a:pt x="2525485" y="877598"/>
                </a:lnTo>
                <a:lnTo>
                  <a:pt x="2535056" y="790568"/>
                </a:lnTo>
                <a:cubicBezTo>
                  <a:pt x="2635773" y="339392"/>
                  <a:pt x="3071265" y="0"/>
                  <a:pt x="3593232" y="0"/>
                </a:cubicBezTo>
                <a:close/>
                <a:moveTo>
                  <a:pt x="3088135" y="0"/>
                </a:moveTo>
                <a:cubicBezTo>
                  <a:pt x="2666804" y="111112"/>
                  <a:pt x="2360204" y="434181"/>
                  <a:pt x="2290137" y="820906"/>
                </a:cubicBezTo>
                <a:lnTo>
                  <a:pt x="2285047" y="877598"/>
                </a:lnTo>
                <a:lnTo>
                  <a:pt x="2020388" y="877598"/>
                </a:lnTo>
                <a:lnTo>
                  <a:pt x="2029959" y="790568"/>
                </a:lnTo>
                <a:cubicBezTo>
                  <a:pt x="2130677" y="339392"/>
                  <a:pt x="2566168" y="0"/>
                  <a:pt x="3088135" y="0"/>
                </a:cubicBezTo>
                <a:close/>
                <a:moveTo>
                  <a:pt x="2583038" y="0"/>
                </a:moveTo>
                <a:cubicBezTo>
                  <a:pt x="2161707" y="111112"/>
                  <a:pt x="1855107" y="434181"/>
                  <a:pt x="1785040" y="820906"/>
                </a:cubicBezTo>
                <a:lnTo>
                  <a:pt x="1779950" y="877598"/>
                </a:lnTo>
                <a:lnTo>
                  <a:pt x="1515291" y="877598"/>
                </a:lnTo>
                <a:lnTo>
                  <a:pt x="1524862" y="790568"/>
                </a:lnTo>
                <a:cubicBezTo>
                  <a:pt x="1625580" y="339392"/>
                  <a:pt x="2061071" y="0"/>
                  <a:pt x="2583038" y="0"/>
                </a:cubicBezTo>
                <a:close/>
                <a:moveTo>
                  <a:pt x="2077941" y="0"/>
                </a:moveTo>
                <a:cubicBezTo>
                  <a:pt x="1656610" y="111112"/>
                  <a:pt x="1350010" y="434181"/>
                  <a:pt x="1279943" y="820906"/>
                </a:cubicBezTo>
                <a:lnTo>
                  <a:pt x="1274853" y="877598"/>
                </a:lnTo>
                <a:lnTo>
                  <a:pt x="1010194" y="877598"/>
                </a:lnTo>
                <a:lnTo>
                  <a:pt x="1019765" y="790568"/>
                </a:lnTo>
                <a:cubicBezTo>
                  <a:pt x="1120483" y="339392"/>
                  <a:pt x="1555974" y="0"/>
                  <a:pt x="2077941" y="0"/>
                </a:cubicBezTo>
                <a:close/>
                <a:moveTo>
                  <a:pt x="1572844" y="0"/>
                </a:moveTo>
                <a:cubicBezTo>
                  <a:pt x="1151513" y="111112"/>
                  <a:pt x="844913" y="434181"/>
                  <a:pt x="774846" y="820906"/>
                </a:cubicBezTo>
                <a:lnTo>
                  <a:pt x="769756" y="877598"/>
                </a:lnTo>
                <a:lnTo>
                  <a:pt x="505097" y="877598"/>
                </a:lnTo>
                <a:lnTo>
                  <a:pt x="514668" y="790568"/>
                </a:lnTo>
                <a:cubicBezTo>
                  <a:pt x="615386" y="339392"/>
                  <a:pt x="1050878" y="0"/>
                  <a:pt x="1572844" y="0"/>
                </a:cubicBezTo>
                <a:close/>
                <a:moveTo>
                  <a:pt x="1067747" y="0"/>
                </a:moveTo>
                <a:cubicBezTo>
                  <a:pt x="646417" y="111112"/>
                  <a:pt x="339816" y="434181"/>
                  <a:pt x="269749" y="820906"/>
                </a:cubicBezTo>
                <a:lnTo>
                  <a:pt x="264659" y="877598"/>
                </a:lnTo>
                <a:lnTo>
                  <a:pt x="0" y="877598"/>
                </a:lnTo>
                <a:lnTo>
                  <a:pt x="9571" y="790568"/>
                </a:lnTo>
                <a:cubicBezTo>
                  <a:pt x="110289" y="339392"/>
                  <a:pt x="545781" y="0"/>
                  <a:pt x="1067747" y="0"/>
                </a:cubicBezTo>
                <a:close/>
              </a:path>
            </a:pathLst>
          </a:custGeom>
          <a:solidFill>
            <a:srgbClr val="0080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5AF43EC8-E824-0FFC-2BF8-34129A16505E}"/>
              </a:ext>
            </a:extLst>
          </p:cNvPr>
          <p:cNvSpPr/>
          <p:nvPr/>
        </p:nvSpPr>
        <p:spPr bwMode="auto">
          <a:xfrm>
            <a:off x="5269912" y="2633942"/>
            <a:ext cx="3571408" cy="938941"/>
          </a:xfrm>
          <a:custGeom>
            <a:avLst/>
            <a:gdLst>
              <a:gd name="connsiteX0" fmla="*/ 4603427 w 4603427"/>
              <a:gd name="connsiteY0" fmla="*/ 0 h 877598"/>
              <a:gd name="connsiteX1" fmla="*/ 3805429 w 4603427"/>
              <a:gd name="connsiteY1" fmla="*/ 820906 h 877598"/>
              <a:gd name="connsiteX2" fmla="*/ 3800339 w 4603427"/>
              <a:gd name="connsiteY2" fmla="*/ 877598 h 877598"/>
              <a:gd name="connsiteX3" fmla="*/ 3535681 w 4603427"/>
              <a:gd name="connsiteY3" fmla="*/ 877598 h 877598"/>
              <a:gd name="connsiteX4" fmla="*/ 3545251 w 4603427"/>
              <a:gd name="connsiteY4" fmla="*/ 790568 h 877598"/>
              <a:gd name="connsiteX5" fmla="*/ 4603427 w 4603427"/>
              <a:gd name="connsiteY5" fmla="*/ 0 h 877598"/>
              <a:gd name="connsiteX6" fmla="*/ 4098329 w 4603427"/>
              <a:gd name="connsiteY6" fmla="*/ 0 h 877598"/>
              <a:gd name="connsiteX7" fmla="*/ 3300331 w 4603427"/>
              <a:gd name="connsiteY7" fmla="*/ 820906 h 877598"/>
              <a:gd name="connsiteX8" fmla="*/ 3295241 w 4603427"/>
              <a:gd name="connsiteY8" fmla="*/ 877598 h 877598"/>
              <a:gd name="connsiteX9" fmla="*/ 3030582 w 4603427"/>
              <a:gd name="connsiteY9" fmla="*/ 877598 h 877598"/>
              <a:gd name="connsiteX10" fmla="*/ 3040153 w 4603427"/>
              <a:gd name="connsiteY10" fmla="*/ 790568 h 877598"/>
              <a:gd name="connsiteX11" fmla="*/ 4098329 w 4603427"/>
              <a:gd name="connsiteY11" fmla="*/ 0 h 877598"/>
              <a:gd name="connsiteX12" fmla="*/ 3593232 w 4603427"/>
              <a:gd name="connsiteY12" fmla="*/ 0 h 877598"/>
              <a:gd name="connsiteX13" fmla="*/ 2795234 w 4603427"/>
              <a:gd name="connsiteY13" fmla="*/ 820906 h 877598"/>
              <a:gd name="connsiteX14" fmla="*/ 2790144 w 4603427"/>
              <a:gd name="connsiteY14" fmla="*/ 877598 h 877598"/>
              <a:gd name="connsiteX15" fmla="*/ 2525485 w 4603427"/>
              <a:gd name="connsiteY15" fmla="*/ 877598 h 877598"/>
              <a:gd name="connsiteX16" fmla="*/ 2535056 w 4603427"/>
              <a:gd name="connsiteY16" fmla="*/ 790568 h 877598"/>
              <a:gd name="connsiteX17" fmla="*/ 3593232 w 4603427"/>
              <a:gd name="connsiteY17" fmla="*/ 0 h 877598"/>
              <a:gd name="connsiteX18" fmla="*/ 3088135 w 4603427"/>
              <a:gd name="connsiteY18" fmla="*/ 0 h 877598"/>
              <a:gd name="connsiteX19" fmla="*/ 2290137 w 4603427"/>
              <a:gd name="connsiteY19" fmla="*/ 820906 h 877598"/>
              <a:gd name="connsiteX20" fmla="*/ 2285047 w 4603427"/>
              <a:gd name="connsiteY20" fmla="*/ 877598 h 877598"/>
              <a:gd name="connsiteX21" fmla="*/ 2020388 w 4603427"/>
              <a:gd name="connsiteY21" fmla="*/ 877598 h 877598"/>
              <a:gd name="connsiteX22" fmla="*/ 2029959 w 4603427"/>
              <a:gd name="connsiteY22" fmla="*/ 790568 h 877598"/>
              <a:gd name="connsiteX23" fmla="*/ 3088135 w 4603427"/>
              <a:gd name="connsiteY23" fmla="*/ 0 h 877598"/>
              <a:gd name="connsiteX24" fmla="*/ 2583038 w 4603427"/>
              <a:gd name="connsiteY24" fmla="*/ 0 h 877598"/>
              <a:gd name="connsiteX25" fmla="*/ 1785040 w 4603427"/>
              <a:gd name="connsiteY25" fmla="*/ 820906 h 877598"/>
              <a:gd name="connsiteX26" fmla="*/ 1779950 w 4603427"/>
              <a:gd name="connsiteY26" fmla="*/ 877598 h 877598"/>
              <a:gd name="connsiteX27" fmla="*/ 1515291 w 4603427"/>
              <a:gd name="connsiteY27" fmla="*/ 877598 h 877598"/>
              <a:gd name="connsiteX28" fmla="*/ 1524862 w 4603427"/>
              <a:gd name="connsiteY28" fmla="*/ 790568 h 877598"/>
              <a:gd name="connsiteX29" fmla="*/ 2583038 w 4603427"/>
              <a:gd name="connsiteY29" fmla="*/ 0 h 877598"/>
              <a:gd name="connsiteX30" fmla="*/ 2077941 w 4603427"/>
              <a:gd name="connsiteY30" fmla="*/ 0 h 877598"/>
              <a:gd name="connsiteX31" fmla="*/ 1279943 w 4603427"/>
              <a:gd name="connsiteY31" fmla="*/ 820906 h 877598"/>
              <a:gd name="connsiteX32" fmla="*/ 1274853 w 4603427"/>
              <a:gd name="connsiteY32" fmla="*/ 877598 h 877598"/>
              <a:gd name="connsiteX33" fmla="*/ 1010194 w 4603427"/>
              <a:gd name="connsiteY33" fmla="*/ 877598 h 877598"/>
              <a:gd name="connsiteX34" fmla="*/ 1019765 w 4603427"/>
              <a:gd name="connsiteY34" fmla="*/ 790568 h 877598"/>
              <a:gd name="connsiteX35" fmla="*/ 2077941 w 4603427"/>
              <a:gd name="connsiteY35" fmla="*/ 0 h 877598"/>
              <a:gd name="connsiteX36" fmla="*/ 1572844 w 4603427"/>
              <a:gd name="connsiteY36" fmla="*/ 0 h 877598"/>
              <a:gd name="connsiteX37" fmla="*/ 774846 w 4603427"/>
              <a:gd name="connsiteY37" fmla="*/ 820906 h 877598"/>
              <a:gd name="connsiteX38" fmla="*/ 769756 w 4603427"/>
              <a:gd name="connsiteY38" fmla="*/ 877598 h 877598"/>
              <a:gd name="connsiteX39" fmla="*/ 505097 w 4603427"/>
              <a:gd name="connsiteY39" fmla="*/ 877598 h 877598"/>
              <a:gd name="connsiteX40" fmla="*/ 514668 w 4603427"/>
              <a:gd name="connsiteY40" fmla="*/ 790568 h 877598"/>
              <a:gd name="connsiteX41" fmla="*/ 1572844 w 4603427"/>
              <a:gd name="connsiteY41" fmla="*/ 0 h 877598"/>
              <a:gd name="connsiteX42" fmla="*/ 1067747 w 4603427"/>
              <a:gd name="connsiteY42" fmla="*/ 0 h 877598"/>
              <a:gd name="connsiteX43" fmla="*/ 269749 w 4603427"/>
              <a:gd name="connsiteY43" fmla="*/ 820906 h 877598"/>
              <a:gd name="connsiteX44" fmla="*/ 264659 w 4603427"/>
              <a:gd name="connsiteY44" fmla="*/ 877598 h 877598"/>
              <a:gd name="connsiteX45" fmla="*/ 0 w 4603427"/>
              <a:gd name="connsiteY45" fmla="*/ 877598 h 877598"/>
              <a:gd name="connsiteX46" fmla="*/ 9571 w 4603427"/>
              <a:gd name="connsiteY46" fmla="*/ 790568 h 877598"/>
              <a:gd name="connsiteX47" fmla="*/ 1067747 w 4603427"/>
              <a:gd name="connsiteY47" fmla="*/ 0 h 87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603427" h="877598">
                <a:moveTo>
                  <a:pt x="4603427" y="0"/>
                </a:moveTo>
                <a:cubicBezTo>
                  <a:pt x="4182096" y="111112"/>
                  <a:pt x="3875496" y="434181"/>
                  <a:pt x="3805429" y="820906"/>
                </a:cubicBezTo>
                <a:lnTo>
                  <a:pt x="3800339" y="877598"/>
                </a:lnTo>
                <a:lnTo>
                  <a:pt x="3535681" y="877598"/>
                </a:lnTo>
                <a:lnTo>
                  <a:pt x="3545251" y="790568"/>
                </a:lnTo>
                <a:cubicBezTo>
                  <a:pt x="3645969" y="339392"/>
                  <a:pt x="4081460" y="0"/>
                  <a:pt x="4603427" y="0"/>
                </a:cubicBezTo>
                <a:close/>
                <a:moveTo>
                  <a:pt x="4098329" y="0"/>
                </a:moveTo>
                <a:cubicBezTo>
                  <a:pt x="3676998" y="111112"/>
                  <a:pt x="3370398" y="434181"/>
                  <a:pt x="3300331" y="820906"/>
                </a:cubicBezTo>
                <a:lnTo>
                  <a:pt x="3295241" y="877598"/>
                </a:lnTo>
                <a:lnTo>
                  <a:pt x="3030582" y="877598"/>
                </a:lnTo>
                <a:lnTo>
                  <a:pt x="3040153" y="790568"/>
                </a:lnTo>
                <a:cubicBezTo>
                  <a:pt x="3140871" y="339392"/>
                  <a:pt x="3576362" y="0"/>
                  <a:pt x="4098329" y="0"/>
                </a:cubicBezTo>
                <a:close/>
                <a:moveTo>
                  <a:pt x="3593232" y="0"/>
                </a:moveTo>
                <a:cubicBezTo>
                  <a:pt x="3171901" y="111112"/>
                  <a:pt x="2865301" y="434181"/>
                  <a:pt x="2795234" y="820906"/>
                </a:cubicBezTo>
                <a:lnTo>
                  <a:pt x="2790144" y="877598"/>
                </a:lnTo>
                <a:lnTo>
                  <a:pt x="2525485" y="877598"/>
                </a:lnTo>
                <a:lnTo>
                  <a:pt x="2535056" y="790568"/>
                </a:lnTo>
                <a:cubicBezTo>
                  <a:pt x="2635773" y="339392"/>
                  <a:pt x="3071265" y="0"/>
                  <a:pt x="3593232" y="0"/>
                </a:cubicBezTo>
                <a:close/>
                <a:moveTo>
                  <a:pt x="3088135" y="0"/>
                </a:moveTo>
                <a:cubicBezTo>
                  <a:pt x="2666804" y="111112"/>
                  <a:pt x="2360204" y="434181"/>
                  <a:pt x="2290137" y="820906"/>
                </a:cubicBezTo>
                <a:lnTo>
                  <a:pt x="2285047" y="877598"/>
                </a:lnTo>
                <a:lnTo>
                  <a:pt x="2020388" y="877598"/>
                </a:lnTo>
                <a:lnTo>
                  <a:pt x="2029959" y="790568"/>
                </a:lnTo>
                <a:cubicBezTo>
                  <a:pt x="2130677" y="339392"/>
                  <a:pt x="2566168" y="0"/>
                  <a:pt x="3088135" y="0"/>
                </a:cubicBezTo>
                <a:close/>
                <a:moveTo>
                  <a:pt x="2583038" y="0"/>
                </a:moveTo>
                <a:cubicBezTo>
                  <a:pt x="2161707" y="111112"/>
                  <a:pt x="1855107" y="434181"/>
                  <a:pt x="1785040" y="820906"/>
                </a:cubicBezTo>
                <a:lnTo>
                  <a:pt x="1779950" y="877598"/>
                </a:lnTo>
                <a:lnTo>
                  <a:pt x="1515291" y="877598"/>
                </a:lnTo>
                <a:lnTo>
                  <a:pt x="1524862" y="790568"/>
                </a:lnTo>
                <a:cubicBezTo>
                  <a:pt x="1625580" y="339392"/>
                  <a:pt x="2061071" y="0"/>
                  <a:pt x="2583038" y="0"/>
                </a:cubicBezTo>
                <a:close/>
                <a:moveTo>
                  <a:pt x="2077941" y="0"/>
                </a:moveTo>
                <a:cubicBezTo>
                  <a:pt x="1656610" y="111112"/>
                  <a:pt x="1350010" y="434181"/>
                  <a:pt x="1279943" y="820906"/>
                </a:cubicBezTo>
                <a:lnTo>
                  <a:pt x="1274853" y="877598"/>
                </a:lnTo>
                <a:lnTo>
                  <a:pt x="1010194" y="877598"/>
                </a:lnTo>
                <a:lnTo>
                  <a:pt x="1019765" y="790568"/>
                </a:lnTo>
                <a:cubicBezTo>
                  <a:pt x="1120483" y="339392"/>
                  <a:pt x="1555974" y="0"/>
                  <a:pt x="2077941" y="0"/>
                </a:cubicBezTo>
                <a:close/>
                <a:moveTo>
                  <a:pt x="1572844" y="0"/>
                </a:moveTo>
                <a:cubicBezTo>
                  <a:pt x="1151513" y="111112"/>
                  <a:pt x="844913" y="434181"/>
                  <a:pt x="774846" y="820906"/>
                </a:cubicBezTo>
                <a:lnTo>
                  <a:pt x="769756" y="877598"/>
                </a:lnTo>
                <a:lnTo>
                  <a:pt x="505097" y="877598"/>
                </a:lnTo>
                <a:lnTo>
                  <a:pt x="514668" y="790568"/>
                </a:lnTo>
                <a:cubicBezTo>
                  <a:pt x="615386" y="339392"/>
                  <a:pt x="1050878" y="0"/>
                  <a:pt x="1572844" y="0"/>
                </a:cubicBezTo>
                <a:close/>
                <a:moveTo>
                  <a:pt x="1067747" y="0"/>
                </a:moveTo>
                <a:cubicBezTo>
                  <a:pt x="646417" y="111112"/>
                  <a:pt x="339816" y="434181"/>
                  <a:pt x="269749" y="820906"/>
                </a:cubicBezTo>
                <a:lnTo>
                  <a:pt x="264659" y="877598"/>
                </a:lnTo>
                <a:lnTo>
                  <a:pt x="0" y="877598"/>
                </a:lnTo>
                <a:lnTo>
                  <a:pt x="9571" y="790568"/>
                </a:lnTo>
                <a:cubicBezTo>
                  <a:pt x="110289" y="339392"/>
                  <a:pt x="545781" y="0"/>
                  <a:pt x="1067747" y="0"/>
                </a:cubicBezTo>
                <a:close/>
              </a:path>
            </a:pathLst>
          </a:custGeom>
          <a:solidFill>
            <a:srgbClr val="00CC00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742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100804</TotalTime>
  <Words>18</Words>
  <Application>Microsoft Office PowerPoint</Application>
  <PresentationFormat>A4 210 x 297 mm</PresentationFormat>
  <Paragraphs>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pptxm21_草むら図形</dc:title>
  <dc:subject>pptxm21_草むら図形</dc:subject>
  <dc:creator>でじけろお</dc:creator>
  <cp:revision>1</cp:revision>
  <dcterms:created xsi:type="dcterms:W3CDTF">2018-05-20T00:31:01Z</dcterms:created>
  <dcterms:modified xsi:type="dcterms:W3CDTF">2023-11-26T14:37:48Z</dcterms:modified>
  <cp:version>1</cp:version>
</cp:coreProperties>
</file>